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7" r:id="rId2"/>
    <p:sldId id="257" r:id="rId3"/>
    <p:sldId id="262" r:id="rId4"/>
    <p:sldId id="311" r:id="rId5"/>
    <p:sldId id="270" r:id="rId6"/>
    <p:sldId id="312" r:id="rId7"/>
    <p:sldId id="319" r:id="rId8"/>
    <p:sldId id="313" r:id="rId9"/>
    <p:sldId id="320" r:id="rId10"/>
    <p:sldId id="314" r:id="rId11"/>
    <p:sldId id="315" r:id="rId12"/>
    <p:sldId id="316" r:id="rId13"/>
    <p:sldId id="317" r:id="rId14"/>
    <p:sldId id="318" r:id="rId15"/>
    <p:sldId id="323" r:id="rId16"/>
    <p:sldId id="322" r:id="rId17"/>
    <p:sldId id="321" r:id="rId18"/>
    <p:sldId id="324" r:id="rId19"/>
    <p:sldId id="271" r:id="rId20"/>
    <p:sldId id="325" r:id="rId21"/>
    <p:sldId id="337" r:id="rId22"/>
    <p:sldId id="326" r:id="rId23"/>
    <p:sldId id="327" r:id="rId24"/>
    <p:sldId id="329" r:id="rId25"/>
    <p:sldId id="328" r:id="rId26"/>
    <p:sldId id="330" r:id="rId27"/>
    <p:sldId id="338" r:id="rId28"/>
    <p:sldId id="331" r:id="rId29"/>
    <p:sldId id="332" r:id="rId30"/>
    <p:sldId id="333" r:id="rId31"/>
    <p:sldId id="334" r:id="rId32"/>
    <p:sldId id="335" r:id="rId33"/>
    <p:sldId id="336" r:id="rId34"/>
    <p:sldId id="339" r:id="rId35"/>
    <p:sldId id="341" r:id="rId36"/>
    <p:sldId id="343" r:id="rId37"/>
    <p:sldId id="344" r:id="rId38"/>
    <p:sldId id="345" r:id="rId39"/>
    <p:sldId id="346" r:id="rId40"/>
    <p:sldId id="347" r:id="rId41"/>
    <p:sldId id="349" r:id="rId42"/>
    <p:sldId id="348" r:id="rId43"/>
    <p:sldId id="34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A0F085-1236-7A4C-9A86-A3394BDBCD0F}" v="36" dt="2025-10-15T23:36:05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/>
    <p:restoredTop sz="86122" autoAdjust="0"/>
  </p:normalViewPr>
  <p:slideViewPr>
    <p:cSldViewPr snapToGrid="0">
      <p:cViewPr>
        <p:scale>
          <a:sx n="100" d="100"/>
          <a:sy n="100" d="100"/>
        </p:scale>
        <p:origin x="760" y="3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li Zhu" userId="15719734288_tp_box_2" providerId="OAuth2" clId="{47A5421C-3F9B-529D-90ED-CEFE6FBC404E}"/>
    <pc:docChg chg="undo custSel addSld delSld modSld sldOrd">
      <pc:chgData name="Linli Zhu" userId="15719734288_tp_box_2" providerId="OAuth2" clId="{47A5421C-3F9B-529D-90ED-CEFE6FBC404E}" dt="2025-10-16T20:51:41.186" v="6548" actId="20577"/>
      <pc:docMkLst>
        <pc:docMk/>
      </pc:docMkLst>
      <pc:sldChg chg="modSp mod">
        <pc:chgData name="Linli Zhu" userId="15719734288_tp_box_2" providerId="OAuth2" clId="{47A5421C-3F9B-529D-90ED-CEFE6FBC404E}" dt="2025-10-15T02:14:16.430" v="4452" actId="1035"/>
        <pc:sldMkLst>
          <pc:docMk/>
          <pc:sldMk cId="1582526560" sldId="257"/>
        </pc:sldMkLst>
        <pc:spChg chg="mod">
          <ac:chgData name="Linli Zhu" userId="15719734288_tp_box_2" providerId="OAuth2" clId="{47A5421C-3F9B-529D-90ED-CEFE6FBC404E}" dt="2025-10-15T02:13:54.419" v="4434" actId="1036"/>
          <ac:spMkLst>
            <pc:docMk/>
            <pc:sldMk cId="1582526560" sldId="257"/>
            <ac:spMk id="2" creationId="{4D6F3AC1-7FBE-7B7D-F62D-20659CBA1626}"/>
          </ac:spMkLst>
        </pc:spChg>
        <pc:spChg chg="mod">
          <ac:chgData name="Linli Zhu" userId="15719734288_tp_box_2" providerId="OAuth2" clId="{47A5421C-3F9B-529D-90ED-CEFE6FBC404E}" dt="2025-10-15T02:14:16.430" v="4452" actId="1035"/>
          <ac:spMkLst>
            <pc:docMk/>
            <pc:sldMk cId="1582526560" sldId="257"/>
            <ac:spMk id="3" creationId="{66FCF9D7-EE75-FDAA-23E5-82C0CFB7500C}"/>
          </ac:spMkLst>
        </pc:spChg>
      </pc:sldChg>
      <pc:sldChg chg="del">
        <pc:chgData name="Linli Zhu" userId="15719734288_tp_box_2" providerId="OAuth2" clId="{47A5421C-3F9B-529D-90ED-CEFE6FBC404E}" dt="2025-10-15T02:14:35.040" v="4454" actId="2696"/>
        <pc:sldMkLst>
          <pc:docMk/>
          <pc:sldMk cId="3834207517" sldId="258"/>
        </pc:sldMkLst>
      </pc:sldChg>
      <pc:sldChg chg="del">
        <pc:chgData name="Linli Zhu" userId="15719734288_tp_box_2" providerId="OAuth2" clId="{47A5421C-3F9B-529D-90ED-CEFE6FBC404E}" dt="2025-10-15T02:14:42.802" v="4456" actId="2696"/>
        <pc:sldMkLst>
          <pc:docMk/>
          <pc:sldMk cId="361138462" sldId="259"/>
        </pc:sldMkLst>
      </pc:sldChg>
      <pc:sldChg chg="del">
        <pc:chgData name="Linli Zhu" userId="15719734288_tp_box_2" providerId="OAuth2" clId="{47A5421C-3F9B-529D-90ED-CEFE6FBC404E}" dt="2025-10-15T02:15:19.593" v="4488" actId="2696"/>
        <pc:sldMkLst>
          <pc:docMk/>
          <pc:sldMk cId="4000611615" sldId="261"/>
        </pc:sldMkLst>
      </pc:sldChg>
      <pc:sldChg chg="modSp del mod">
        <pc:chgData name="Linli Zhu" userId="15719734288_tp_box_2" providerId="OAuth2" clId="{47A5421C-3F9B-529D-90ED-CEFE6FBC404E}" dt="2025-10-15T02:14:28.329" v="4453" actId="2696"/>
        <pc:sldMkLst>
          <pc:docMk/>
          <pc:sldMk cId="2573017990" sldId="263"/>
        </pc:sldMkLst>
      </pc:sldChg>
      <pc:sldChg chg="del">
        <pc:chgData name="Linli Zhu" userId="15719734288_tp_box_2" providerId="OAuth2" clId="{47A5421C-3F9B-529D-90ED-CEFE6FBC404E}" dt="2025-10-15T02:15:13.696" v="4487" actId="2696"/>
        <pc:sldMkLst>
          <pc:docMk/>
          <pc:sldMk cId="553026159" sldId="264"/>
        </pc:sldMkLst>
      </pc:sldChg>
      <pc:sldChg chg="del">
        <pc:chgData name="Linli Zhu" userId="15719734288_tp_box_2" providerId="OAuth2" clId="{47A5421C-3F9B-529D-90ED-CEFE6FBC404E}" dt="2025-10-15T02:15:23.796" v="4490" actId="2696"/>
        <pc:sldMkLst>
          <pc:docMk/>
          <pc:sldMk cId="909631064" sldId="266"/>
        </pc:sldMkLst>
      </pc:sldChg>
      <pc:sldChg chg="del">
        <pc:chgData name="Linli Zhu" userId="15719734288_tp_box_2" providerId="OAuth2" clId="{47A5421C-3F9B-529D-90ED-CEFE6FBC404E}" dt="2025-10-15T02:15:10.473" v="4486" actId="2696"/>
        <pc:sldMkLst>
          <pc:docMk/>
          <pc:sldMk cId="3806730647" sldId="268"/>
        </pc:sldMkLst>
      </pc:sldChg>
      <pc:sldChg chg="del">
        <pc:chgData name="Linli Zhu" userId="15719734288_tp_box_2" providerId="OAuth2" clId="{47A5421C-3F9B-529D-90ED-CEFE6FBC404E}" dt="2025-10-15T02:15:30.510" v="4492" actId="2696"/>
        <pc:sldMkLst>
          <pc:docMk/>
          <pc:sldMk cId="878986392" sldId="269"/>
        </pc:sldMkLst>
      </pc:sldChg>
      <pc:sldChg chg="addSp delSp modSp mod ord delAnim modAnim">
        <pc:chgData name="Linli Zhu" userId="15719734288_tp_box_2" providerId="OAuth2" clId="{47A5421C-3F9B-529D-90ED-CEFE6FBC404E}" dt="2025-10-15T02:30:04.601" v="5237"/>
        <pc:sldMkLst>
          <pc:docMk/>
          <pc:sldMk cId="3735876901" sldId="270"/>
        </pc:sldMkLst>
        <pc:spChg chg="add del mod">
          <ac:chgData name="Linli Zhu" userId="15719734288_tp_box_2" providerId="OAuth2" clId="{47A5421C-3F9B-529D-90ED-CEFE6FBC404E}" dt="2025-10-15T02:26:23.585" v="5197" actId="478"/>
          <ac:spMkLst>
            <pc:docMk/>
            <pc:sldMk cId="3735876901" sldId="270"/>
            <ac:spMk id="2" creationId="{FB8FE089-FA96-19AB-F146-4EB247B7E86D}"/>
          </ac:spMkLst>
        </pc:spChg>
        <pc:spChg chg="mod">
          <ac:chgData name="Linli Zhu" userId="15719734288_tp_box_2" providerId="OAuth2" clId="{47A5421C-3F9B-529D-90ED-CEFE6FBC404E}" dt="2025-10-15T02:15:48.255" v="4522" actId="114"/>
          <ac:spMkLst>
            <pc:docMk/>
            <pc:sldMk cId="3735876901" sldId="270"/>
            <ac:spMk id="5" creationId="{93B49442-222C-BF42-730D-BF126C705467}"/>
          </ac:spMkLst>
        </pc:spChg>
        <pc:spChg chg="add del mod">
          <ac:chgData name="Linli Zhu" userId="15719734288_tp_box_2" providerId="OAuth2" clId="{47A5421C-3F9B-529D-90ED-CEFE6FBC404E}" dt="2025-10-15T02:26:23.585" v="5197" actId="478"/>
          <ac:spMkLst>
            <pc:docMk/>
            <pc:sldMk cId="3735876901" sldId="270"/>
            <ac:spMk id="6" creationId="{400921D2-18B3-9A02-C866-B74437042636}"/>
          </ac:spMkLst>
        </pc:spChg>
        <pc:spChg chg="add del mod">
          <ac:chgData name="Linli Zhu" userId="15719734288_tp_box_2" providerId="OAuth2" clId="{47A5421C-3F9B-529D-90ED-CEFE6FBC404E}" dt="2025-10-15T02:26:23.585" v="5197" actId="478"/>
          <ac:spMkLst>
            <pc:docMk/>
            <pc:sldMk cId="3735876901" sldId="270"/>
            <ac:spMk id="7" creationId="{45CB0D0C-C7AF-BF5C-5076-9FE39DAFFCF4}"/>
          </ac:spMkLst>
        </pc:spChg>
        <pc:spChg chg="add del mod">
          <ac:chgData name="Linli Zhu" userId="15719734288_tp_box_2" providerId="OAuth2" clId="{47A5421C-3F9B-529D-90ED-CEFE6FBC404E}" dt="2025-10-15T02:26:23.585" v="5197" actId="478"/>
          <ac:spMkLst>
            <pc:docMk/>
            <pc:sldMk cId="3735876901" sldId="270"/>
            <ac:spMk id="8" creationId="{F0464A73-44F8-58F9-41B9-E12D1995861F}"/>
          </ac:spMkLst>
        </pc:spChg>
        <pc:spChg chg="add del mod">
          <ac:chgData name="Linli Zhu" userId="15719734288_tp_box_2" providerId="OAuth2" clId="{47A5421C-3F9B-529D-90ED-CEFE6FBC404E}" dt="2025-10-15T02:26:23.585" v="5197" actId="478"/>
          <ac:spMkLst>
            <pc:docMk/>
            <pc:sldMk cId="3735876901" sldId="270"/>
            <ac:spMk id="9" creationId="{86BA46C5-C78B-505D-4951-3482ADB7B043}"/>
          </ac:spMkLst>
        </pc:spChg>
        <pc:spChg chg="add mod">
          <ac:chgData name="Linli Zhu" userId="15719734288_tp_box_2" providerId="OAuth2" clId="{47A5421C-3F9B-529D-90ED-CEFE6FBC404E}" dt="2025-10-15T02:26:24.402" v="5198"/>
          <ac:spMkLst>
            <pc:docMk/>
            <pc:sldMk cId="3735876901" sldId="270"/>
            <ac:spMk id="10" creationId="{96FDF53C-DF0C-7E50-5721-93B54FEDB70D}"/>
          </ac:spMkLst>
        </pc:spChg>
        <pc:spChg chg="add mod">
          <ac:chgData name="Linli Zhu" userId="15719734288_tp_box_2" providerId="OAuth2" clId="{47A5421C-3F9B-529D-90ED-CEFE6FBC404E}" dt="2025-10-15T02:26:24.402" v="5198"/>
          <ac:spMkLst>
            <pc:docMk/>
            <pc:sldMk cId="3735876901" sldId="270"/>
            <ac:spMk id="11" creationId="{6B3FB024-4330-0B21-2B5E-BA3EF547B2A3}"/>
          </ac:spMkLst>
        </pc:spChg>
        <pc:spChg chg="add mod">
          <ac:chgData name="Linli Zhu" userId="15719734288_tp_box_2" providerId="OAuth2" clId="{47A5421C-3F9B-529D-90ED-CEFE6FBC404E}" dt="2025-10-15T02:26:24.402" v="5198"/>
          <ac:spMkLst>
            <pc:docMk/>
            <pc:sldMk cId="3735876901" sldId="270"/>
            <ac:spMk id="12" creationId="{AD271022-1DAC-2572-CED1-835842263F9D}"/>
          </ac:spMkLst>
        </pc:spChg>
        <pc:spChg chg="add mod">
          <ac:chgData name="Linli Zhu" userId="15719734288_tp_box_2" providerId="OAuth2" clId="{47A5421C-3F9B-529D-90ED-CEFE6FBC404E}" dt="2025-10-15T02:26:24.402" v="5198"/>
          <ac:spMkLst>
            <pc:docMk/>
            <pc:sldMk cId="3735876901" sldId="270"/>
            <ac:spMk id="13" creationId="{903F24D4-77B8-8334-8EA5-2C7A3A284A21}"/>
          </ac:spMkLst>
        </pc:spChg>
        <pc:spChg chg="add mod">
          <ac:chgData name="Linli Zhu" userId="15719734288_tp_box_2" providerId="OAuth2" clId="{47A5421C-3F9B-529D-90ED-CEFE6FBC404E}" dt="2025-10-15T02:26:24.402" v="5198"/>
          <ac:spMkLst>
            <pc:docMk/>
            <pc:sldMk cId="3735876901" sldId="270"/>
            <ac:spMk id="14" creationId="{84E7C4BE-BF2A-A595-A9B7-0B15DA86B67D}"/>
          </ac:spMkLst>
        </pc:spChg>
        <pc:spChg chg="add mod">
          <ac:chgData name="Linli Zhu" userId="15719734288_tp_box_2" providerId="OAuth2" clId="{47A5421C-3F9B-529D-90ED-CEFE6FBC404E}" dt="2025-10-15T02:26:24.402" v="5198"/>
          <ac:spMkLst>
            <pc:docMk/>
            <pc:sldMk cId="3735876901" sldId="270"/>
            <ac:spMk id="15" creationId="{F8A68DCE-1D22-7E82-209F-307C93EC9D28}"/>
          </ac:spMkLst>
        </pc:spChg>
        <pc:spChg chg="del">
          <ac:chgData name="Linli Zhu" userId="15719734288_tp_box_2" providerId="OAuth2" clId="{47A5421C-3F9B-529D-90ED-CEFE6FBC404E}" dt="2025-10-15T02:19:20.012" v="4525" actId="478"/>
          <ac:spMkLst>
            <pc:docMk/>
            <pc:sldMk cId="3735876901" sldId="270"/>
            <ac:spMk id="16" creationId="{084C82F8-CAD9-4E65-7669-E7F3F0184B2C}"/>
          </ac:spMkLst>
        </pc:spChg>
        <pc:picChg chg="del mod">
          <ac:chgData name="Linli Zhu" userId="15719734288_tp_box_2" providerId="OAuth2" clId="{47A5421C-3F9B-529D-90ED-CEFE6FBC404E}" dt="2025-10-15T02:15:50.922" v="4524" actId="478"/>
          <ac:picMkLst>
            <pc:docMk/>
            <pc:sldMk cId="3735876901" sldId="270"/>
            <ac:picMk id="3" creationId="{C1845393-64E5-8749-E248-8B8EA592211D}"/>
          </ac:picMkLst>
        </pc:picChg>
      </pc:sldChg>
      <pc:sldChg chg="modSp mod modNotesTx">
        <pc:chgData name="Linli Zhu" userId="15719734288_tp_box_2" providerId="OAuth2" clId="{47A5421C-3F9B-529D-90ED-CEFE6FBC404E}" dt="2025-10-15T18:47:25.010" v="6163" actId="20577"/>
        <pc:sldMkLst>
          <pc:docMk/>
          <pc:sldMk cId="2678999747" sldId="271"/>
        </pc:sldMkLst>
        <pc:spChg chg="mod">
          <ac:chgData name="Linli Zhu" userId="15719734288_tp_box_2" providerId="OAuth2" clId="{47A5421C-3F9B-529D-90ED-CEFE6FBC404E}" dt="2025-10-15T18:47:19.862" v="6155" actId="207"/>
          <ac:spMkLst>
            <pc:docMk/>
            <pc:sldMk cId="2678999747" sldId="271"/>
            <ac:spMk id="6" creationId="{A3DC7010-B9CD-1D58-937B-A8C0255C433B}"/>
          </ac:spMkLst>
        </pc:spChg>
      </pc:sldChg>
      <pc:sldChg chg="addSp modSp mod ord">
        <pc:chgData name="Linli Zhu" userId="15719734288_tp_box_2" providerId="OAuth2" clId="{47A5421C-3F9B-529D-90ED-CEFE6FBC404E}" dt="2025-10-03T18:54:11.892" v="4328" actId="20578"/>
        <pc:sldMkLst>
          <pc:docMk/>
          <pc:sldMk cId="613507940" sldId="280"/>
        </pc:sldMkLst>
      </pc:sldChg>
      <pc:sldChg chg="addSp delSp modSp mod">
        <pc:chgData name="Linli Zhu" userId="15719734288_tp_box_2" providerId="OAuth2" clId="{47A5421C-3F9B-529D-90ED-CEFE6FBC404E}" dt="2025-09-29T21:50:24.985" v="3043" actId="1076"/>
        <pc:sldMkLst>
          <pc:docMk/>
          <pc:sldMk cId="3798030868" sldId="281"/>
        </pc:sldMkLst>
      </pc:sldChg>
      <pc:sldChg chg="ord">
        <pc:chgData name="Linli Zhu" userId="15719734288_tp_box_2" providerId="OAuth2" clId="{47A5421C-3F9B-529D-90ED-CEFE6FBC404E}" dt="2025-10-03T18:53:13.965" v="4327" actId="20578"/>
        <pc:sldMkLst>
          <pc:docMk/>
          <pc:sldMk cId="2317332848" sldId="282"/>
        </pc:sldMkLst>
      </pc:sldChg>
      <pc:sldChg chg="addSp delSp modSp mod">
        <pc:chgData name="Linli Zhu" userId="15719734288_tp_box_2" providerId="OAuth2" clId="{47A5421C-3F9B-529D-90ED-CEFE6FBC404E}" dt="2025-09-29T21:29:44.515" v="2062" actId="14100"/>
        <pc:sldMkLst>
          <pc:docMk/>
          <pc:sldMk cId="4036128735" sldId="283"/>
        </pc:sldMkLst>
      </pc:sldChg>
      <pc:sldChg chg="modSp mod">
        <pc:chgData name="Linli Zhu" userId="15719734288_tp_box_2" providerId="OAuth2" clId="{47A5421C-3F9B-529D-90ED-CEFE6FBC404E}" dt="2025-09-29T21:42:39.445" v="2720" actId="1076"/>
        <pc:sldMkLst>
          <pc:docMk/>
          <pc:sldMk cId="3572554449" sldId="287"/>
        </pc:sldMkLst>
      </pc:sldChg>
      <pc:sldChg chg="modSp mod">
        <pc:chgData name="Linli Zhu" userId="15719734288_tp_box_2" providerId="OAuth2" clId="{47A5421C-3F9B-529D-90ED-CEFE6FBC404E}" dt="2025-10-01T20:41:16.329" v="3463" actId="27636"/>
        <pc:sldMkLst>
          <pc:docMk/>
          <pc:sldMk cId="1188657731" sldId="288"/>
        </pc:sldMkLst>
      </pc:sldChg>
      <pc:sldChg chg="modSp del mod">
        <pc:chgData name="Linli Zhu" userId="15719734288_tp_box_2" providerId="OAuth2" clId="{47A5421C-3F9B-529D-90ED-CEFE6FBC404E}" dt="2025-10-15T02:15:06.172" v="4485" actId="2696"/>
        <pc:sldMkLst>
          <pc:docMk/>
          <pc:sldMk cId="3617173116" sldId="290"/>
        </pc:sldMkLst>
        <pc:spChg chg="mod">
          <ac:chgData name="Linli Zhu" userId="15719734288_tp_box_2" providerId="OAuth2" clId="{47A5421C-3F9B-529D-90ED-CEFE6FBC404E}" dt="2025-10-15T02:14:53.722" v="4484" actId="20577"/>
          <ac:spMkLst>
            <pc:docMk/>
            <pc:sldMk cId="3617173116" sldId="290"/>
            <ac:spMk id="6" creationId="{1709ECEA-B192-2D5D-611C-E13967246F35}"/>
          </ac:spMkLst>
        </pc:spChg>
      </pc:sldChg>
      <pc:sldChg chg="addSp delSp modSp mod">
        <pc:chgData name="Linli Zhu" userId="15719734288_tp_box_2" providerId="OAuth2" clId="{47A5421C-3F9B-529D-90ED-CEFE6FBC404E}" dt="2025-10-02T22:53:38.551" v="4326" actId="20577"/>
        <pc:sldMkLst>
          <pc:docMk/>
          <pc:sldMk cId="2582278952" sldId="294"/>
        </pc:sldMkLst>
      </pc:sldChg>
      <pc:sldChg chg="modSp mod">
        <pc:chgData name="Linli Zhu" userId="15719734288_tp_box_2" providerId="OAuth2" clId="{47A5421C-3F9B-529D-90ED-CEFE6FBC404E}" dt="2025-09-29T22:14:07.443" v="3352" actId="20577"/>
        <pc:sldMkLst>
          <pc:docMk/>
          <pc:sldMk cId="1907796482" sldId="297"/>
        </pc:sldMkLst>
      </pc:sldChg>
      <pc:sldChg chg="modSp mod">
        <pc:chgData name="Linli Zhu" userId="15719734288_tp_box_2" providerId="OAuth2" clId="{47A5421C-3F9B-529D-90ED-CEFE6FBC404E}" dt="2025-10-01T18:47:25.842" v="3461" actId="113"/>
        <pc:sldMkLst>
          <pc:docMk/>
          <pc:sldMk cId="1187924558" sldId="298"/>
        </pc:sldMkLst>
      </pc:sldChg>
      <pc:sldChg chg="modSp add mod modNotesTx">
        <pc:chgData name="Linli Zhu" userId="15719734288_tp_box_2" providerId="OAuth2" clId="{47A5421C-3F9B-529D-90ED-CEFE6FBC404E}" dt="2025-09-29T21:52:55.077" v="3066" actId="20577"/>
        <pc:sldMkLst>
          <pc:docMk/>
          <pc:sldMk cId="115410429" sldId="300"/>
        </pc:sldMkLst>
      </pc:sldChg>
      <pc:sldChg chg="addSp modSp add mod">
        <pc:chgData name="Linli Zhu" userId="15719734288_tp_box_2" providerId="OAuth2" clId="{47A5421C-3F9B-529D-90ED-CEFE6FBC404E}" dt="2025-09-29T22:11:55.618" v="3232" actId="1076"/>
        <pc:sldMkLst>
          <pc:docMk/>
          <pc:sldMk cId="1347384980" sldId="301"/>
        </pc:sldMkLst>
      </pc:sldChg>
      <pc:sldChg chg="addSp delSp modSp add mod">
        <pc:chgData name="Linli Zhu" userId="15719734288_tp_box_2" providerId="OAuth2" clId="{47A5421C-3F9B-529D-90ED-CEFE6FBC404E}" dt="2025-09-29T21:34:45.242" v="2210" actId="1076"/>
        <pc:sldMkLst>
          <pc:docMk/>
          <pc:sldMk cId="891533454" sldId="302"/>
        </pc:sldMkLst>
      </pc:sldChg>
      <pc:sldChg chg="ord">
        <pc:chgData name="Linli Zhu" userId="15719734288_tp_box_2" providerId="OAuth2" clId="{47A5421C-3F9B-529D-90ED-CEFE6FBC404E}" dt="2025-10-01T20:42:07.546" v="3472" actId="20578"/>
        <pc:sldMkLst>
          <pc:docMk/>
          <pc:sldMk cId="2265888429" sldId="303"/>
        </pc:sldMkLst>
      </pc:sldChg>
      <pc:sldChg chg="del">
        <pc:chgData name="Linli Zhu" userId="15719734288_tp_box_2" providerId="OAuth2" clId="{47A5421C-3F9B-529D-90ED-CEFE6FBC404E}" dt="2025-10-15T02:14:39.963" v="4455" actId="2696"/>
        <pc:sldMkLst>
          <pc:docMk/>
          <pc:sldMk cId="1894242011" sldId="304"/>
        </pc:sldMkLst>
      </pc:sldChg>
      <pc:sldChg chg="addSp delSp modSp add mod ord">
        <pc:chgData name="Linli Zhu" userId="15719734288_tp_box_2" providerId="OAuth2" clId="{47A5421C-3F9B-529D-90ED-CEFE6FBC404E}" dt="2025-10-01T20:49:12.789" v="4028" actId="20577"/>
        <pc:sldMkLst>
          <pc:docMk/>
          <pc:sldMk cId="1166685879" sldId="305"/>
        </pc:sldMkLst>
      </pc:sldChg>
      <pc:sldChg chg="addSp delSp modSp add mod">
        <pc:chgData name="Linli Zhu" userId="15719734288_tp_box_2" providerId="OAuth2" clId="{47A5421C-3F9B-529D-90ED-CEFE6FBC404E}" dt="2025-10-03T21:23:05.568" v="4382"/>
        <pc:sldMkLst>
          <pc:docMk/>
          <pc:sldMk cId="1818394746" sldId="306"/>
        </pc:sldMkLst>
      </pc:sldChg>
      <pc:sldChg chg="modSp add mod ord">
        <pc:chgData name="Linli Zhu" userId="15719734288_tp_box_2" providerId="OAuth2" clId="{47A5421C-3F9B-529D-90ED-CEFE6FBC404E}" dt="2025-10-15T23:29:28.727" v="6399" actId="1076"/>
        <pc:sldMkLst>
          <pc:docMk/>
          <pc:sldMk cId="3890566448" sldId="307"/>
        </pc:sldMkLst>
        <pc:spChg chg="mod">
          <ac:chgData name="Linli Zhu" userId="15719734288_tp_box_2" providerId="OAuth2" clId="{47A5421C-3F9B-529D-90ED-CEFE6FBC404E}" dt="2025-10-02T22:00:24.275" v="4297" actId="1076"/>
          <ac:spMkLst>
            <pc:docMk/>
            <pc:sldMk cId="3890566448" sldId="307"/>
            <ac:spMk id="4" creationId="{40295486-569E-B911-5355-0DABEE6B20F3}"/>
          </ac:spMkLst>
        </pc:spChg>
        <pc:spChg chg="mod">
          <ac:chgData name="Linli Zhu" userId="15719734288_tp_box_2" providerId="OAuth2" clId="{47A5421C-3F9B-529D-90ED-CEFE6FBC404E}" dt="2025-10-15T23:29:28.727" v="6399" actId="1076"/>
          <ac:spMkLst>
            <pc:docMk/>
            <pc:sldMk cId="3890566448" sldId="307"/>
            <ac:spMk id="6" creationId="{64FE9994-CB1B-0BBB-310C-164F1A79512B}"/>
          </ac:spMkLst>
        </pc:spChg>
      </pc:sldChg>
      <pc:sldChg chg="delSp modSp add mod ord">
        <pc:chgData name="Linli Zhu" userId="15719734288_tp_box_2" providerId="OAuth2" clId="{47A5421C-3F9B-529D-90ED-CEFE6FBC404E}" dt="2025-10-03T18:54:35.625" v="4336" actId="1076"/>
        <pc:sldMkLst>
          <pc:docMk/>
          <pc:sldMk cId="2025683543" sldId="308"/>
        </pc:sldMkLst>
      </pc:sldChg>
      <pc:sldChg chg="addSp delSp modSp add mod">
        <pc:chgData name="Linli Zhu" userId="15719734288_tp_box_2" providerId="OAuth2" clId="{47A5421C-3F9B-529D-90ED-CEFE6FBC404E}" dt="2025-10-03T21:23:43.655" v="4392" actId="1076"/>
        <pc:sldMkLst>
          <pc:docMk/>
          <pc:sldMk cId="3995496577" sldId="309"/>
        </pc:sldMkLst>
      </pc:sldChg>
      <pc:sldChg chg="addSp delSp modSp add mod">
        <pc:chgData name="Linli Zhu" userId="15719734288_tp_box_2" providerId="OAuth2" clId="{47A5421C-3F9B-529D-90ED-CEFE6FBC404E}" dt="2025-10-03T21:24:01.480" v="4399" actId="1076"/>
        <pc:sldMkLst>
          <pc:docMk/>
          <pc:sldMk cId="2896503868" sldId="310"/>
        </pc:sldMkLst>
      </pc:sldChg>
      <pc:sldChg chg="add del">
        <pc:chgData name="Linli Zhu" userId="15719734288_tp_box_2" providerId="OAuth2" clId="{47A5421C-3F9B-529D-90ED-CEFE6FBC404E}" dt="2025-10-15T02:15:26.825" v="4491" actId="2696"/>
        <pc:sldMkLst>
          <pc:docMk/>
          <pc:sldMk cId="558353455" sldId="311"/>
        </pc:sldMkLst>
      </pc:sldChg>
      <pc:sldChg chg="addSp modSp add mod ord modNotesTx">
        <pc:chgData name="Linli Zhu" userId="15719734288_tp_box_2" providerId="OAuth2" clId="{47A5421C-3F9B-529D-90ED-CEFE6FBC404E}" dt="2025-10-15T18:36:01.861" v="5959" actId="20577"/>
        <pc:sldMkLst>
          <pc:docMk/>
          <pc:sldMk cId="1479475506" sldId="311"/>
        </pc:sldMkLst>
        <pc:spChg chg="mod">
          <ac:chgData name="Linli Zhu" userId="15719734288_tp_box_2" providerId="OAuth2" clId="{47A5421C-3F9B-529D-90ED-CEFE6FBC404E}" dt="2025-10-15T02:19:31.434" v="4555" actId="20577"/>
          <ac:spMkLst>
            <pc:docMk/>
            <pc:sldMk cId="1479475506" sldId="311"/>
            <ac:spMk id="5" creationId="{AD9C2E0F-E3BB-3DCD-861C-75EB97D3340C}"/>
          </ac:spMkLst>
        </pc:spChg>
        <pc:graphicFrameChg chg="add mod">
          <ac:chgData name="Linli Zhu" userId="15719734288_tp_box_2" providerId="OAuth2" clId="{47A5421C-3F9B-529D-90ED-CEFE6FBC404E}" dt="2025-10-15T02:19:32.790" v="4556"/>
          <ac:graphicFrameMkLst>
            <pc:docMk/>
            <pc:sldMk cId="1479475506" sldId="311"/>
            <ac:graphicFrameMk id="2" creationId="{E15169BD-BBFC-AB6D-CC7D-2AF32381D81C}"/>
          </ac:graphicFrameMkLst>
        </pc:graphicFrameChg>
      </pc:sldChg>
      <pc:sldChg chg="addSp delSp modSp add mod modAnim">
        <pc:chgData name="Linli Zhu" userId="15719734288_tp_box_2" providerId="OAuth2" clId="{47A5421C-3F9B-529D-90ED-CEFE6FBC404E}" dt="2025-10-15T02:21:24.871" v="4571"/>
        <pc:sldMkLst>
          <pc:docMk/>
          <pc:sldMk cId="1619774963" sldId="312"/>
        </pc:sldMkLst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7" creationId="{123EAAE0-9420-500A-3178-B839D7779D3B}"/>
          </ac:spMkLst>
        </pc:spChg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10" creationId="{18FBC223-13BC-3D0C-359C-2E150358FE7C}"/>
          </ac:spMkLst>
        </pc:spChg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12" creationId="{BE80697E-FA92-CF9A-CD7E-FA3FE2BFE216}"/>
          </ac:spMkLst>
        </pc:spChg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17" creationId="{3DCFFBC6-7C26-AF7B-FD0E-5FC7F0A255E3}"/>
          </ac:spMkLst>
        </pc:spChg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19" creationId="{6896374E-AFC1-74FC-83FE-C7CD5301E450}"/>
          </ac:spMkLst>
        </pc:spChg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21" creationId="{34BB0961-BC54-3AC6-E889-F836D3ED5A27}"/>
          </ac:spMkLst>
        </pc:spChg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25" creationId="{5DF7A827-E579-0F1F-6C62-FD1311689F1B}"/>
          </ac:spMkLst>
        </pc:spChg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29" creationId="{33FA3872-D154-7349-AF23-87D0F43BAF3E}"/>
          </ac:spMkLst>
        </pc:spChg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31" creationId="{898AE559-EF7C-C9E3-7734-D83D38EBBBAF}"/>
          </ac:spMkLst>
        </pc:spChg>
        <pc:spChg chg="add del mod">
          <ac:chgData name="Linli Zhu" userId="15719734288_tp_box_2" providerId="OAuth2" clId="{47A5421C-3F9B-529D-90ED-CEFE6FBC404E}" dt="2025-10-15T02:20:32.888" v="4562" actId="478"/>
          <ac:spMkLst>
            <pc:docMk/>
            <pc:sldMk cId="1619774963" sldId="312"/>
            <ac:spMk id="33" creationId="{09332394-C1C4-7D68-0F61-6282F91DCDD9}"/>
          </ac:spMkLst>
        </pc:spChg>
        <pc:spChg chg="del">
          <ac:chgData name="Linli Zhu" userId="15719734288_tp_box_2" providerId="OAuth2" clId="{47A5421C-3F9B-529D-90ED-CEFE6FBC404E}" dt="2025-10-15T02:20:48.483" v="4564" actId="478"/>
          <ac:spMkLst>
            <pc:docMk/>
            <pc:sldMk cId="1619774963" sldId="312"/>
            <ac:spMk id="35" creationId="{06BFBF41-5352-0F7B-8EAD-6EA6E3F2201D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42" creationId="{A1CCF99C-39F6-76C3-0A6C-0335DFCD1426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44" creationId="{30F24573-7D0E-06A1-8C36-5756355F043C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46" creationId="{F284E3CE-CBB9-361F-D78B-604C8A7E8FEC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49" creationId="{11D010A5-69B0-FE47-D44D-2095DD01016C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50" creationId="{C9B9D1A7-F484-E38C-786C-77D625FCF242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53" creationId="{9F561397-7A19-EBB9-F693-BAD7F736EF17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59" creationId="{527698FE-A38C-0F8C-0CD1-3A29497CAAEE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62" creationId="{CC7B4017-DAF6-0F41-326B-8CA2A8185421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64" creationId="{FCBC319F-8590-29A6-4E39-105B8E1C8A84}"/>
          </ac:spMkLst>
        </pc:spChg>
        <pc:spChg chg="add mod">
          <ac:chgData name="Linli Zhu" userId="15719734288_tp_box_2" providerId="OAuth2" clId="{47A5421C-3F9B-529D-90ED-CEFE6FBC404E}" dt="2025-10-15T02:20:43.804" v="4563"/>
          <ac:spMkLst>
            <pc:docMk/>
            <pc:sldMk cId="1619774963" sldId="312"/>
            <ac:spMk id="65" creationId="{97A49913-5A1D-8175-DA86-1604C1D4FCA9}"/>
          </ac:spMkLst>
        </pc:spChg>
        <pc:spChg chg="mod">
          <ac:chgData name="Linli Zhu" userId="15719734288_tp_box_2" providerId="OAuth2" clId="{47A5421C-3F9B-529D-90ED-CEFE6FBC404E}" dt="2025-10-15T02:21:24.871" v="4571"/>
          <ac:spMkLst>
            <pc:docMk/>
            <pc:sldMk cId="1619774963" sldId="312"/>
            <ac:spMk id="66" creationId="{12675BAE-D74B-D294-6500-72AC3C09D3FC}"/>
          </ac:spMkLst>
        </pc:spChg>
        <pc:graphicFrameChg chg="del">
          <ac:chgData name="Linli Zhu" userId="15719734288_tp_box_2" providerId="OAuth2" clId="{47A5421C-3F9B-529D-90ED-CEFE6FBC404E}" dt="2025-10-15T02:19:52.080" v="4559" actId="478"/>
          <ac:graphicFrameMkLst>
            <pc:docMk/>
            <pc:sldMk cId="1619774963" sldId="312"/>
            <ac:graphicFrameMk id="2" creationId="{8389DF2D-A67F-2E97-5D52-467E798A594A}"/>
          </ac:graphicFrameMkLst>
        </pc:graphicFrameChg>
      </pc:sldChg>
      <pc:sldChg chg="addSp delSp modSp add mod modAnim modNotesTx">
        <pc:chgData name="Linli Zhu" userId="15719734288_tp_box_2" providerId="OAuth2" clId="{47A5421C-3F9B-529D-90ED-CEFE6FBC404E}" dt="2025-10-15T18:35:00.267" v="5918" actId="20577"/>
        <pc:sldMkLst>
          <pc:docMk/>
          <pc:sldMk cId="828083649" sldId="313"/>
        </pc:sldMkLst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6" creationId="{DB38F873-4E23-505B-CB4C-28520F1795D5}"/>
          </ac:spMkLst>
        </pc:spChg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8" creationId="{4F89FA24-5C3B-21A7-9DAD-EF71D771A6B7}"/>
          </ac:spMkLst>
        </pc:spChg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10" creationId="{AD96B774-07AB-0A23-215E-C6D11C9E0665}"/>
          </ac:spMkLst>
        </pc:spChg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11" creationId="{791325D5-88CC-4411-0D1F-E5C60FC44897}"/>
          </ac:spMkLst>
        </pc:spChg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12" creationId="{246E0F25-9571-F035-A955-0BC41CE54414}"/>
          </ac:spMkLst>
        </pc:spChg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13" creationId="{580D74A6-0B4C-2504-922A-140C5BCA86EC}"/>
          </ac:spMkLst>
        </pc:spChg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14" creationId="{06E89093-8B05-B4C6-C1D2-FD6779AC4DAD}"/>
          </ac:spMkLst>
        </pc:spChg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23" creationId="{B2E6C3B6-8CCA-BE3A-568D-BF3F2D840036}"/>
          </ac:spMkLst>
        </pc:spChg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24" creationId="{5B2E6A46-7991-0CA7-1DE8-8B7FDC2D7971}"/>
          </ac:spMkLst>
        </pc:spChg>
        <pc:spChg chg="add mod">
          <ac:chgData name="Linli Zhu" userId="15719734288_tp_box_2" providerId="OAuth2" clId="{47A5421C-3F9B-529D-90ED-CEFE6FBC404E}" dt="2025-10-15T02:21:16.094" v="4569"/>
          <ac:spMkLst>
            <pc:docMk/>
            <pc:sldMk cId="828083649" sldId="313"/>
            <ac:spMk id="27" creationId="{59E40D95-01F2-FACD-6B80-AAEF68F98C15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38" creationId="{2840586F-EB7E-B89A-6847-0E431E1A6DC0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39" creationId="{E905FCF4-F356-4D67-BD11-9CDE907608E9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52" creationId="{8606EB55-517A-1330-DC5E-E0BFCE6961FE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53" creationId="{A740B07C-7917-17C8-1942-F5C535942094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54" creationId="{B7D8CD69-F6C3-1B26-2649-210D83A924CE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55" creationId="{470FD304-E6CA-E931-AEFC-98C672D2E0ED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56" creationId="{BE8D6451-1ECB-E699-EB7B-5B304C3F220F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60" creationId="{D814E05D-F9F8-9D35-EDFA-4EDD77B46285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61" creationId="{AAFBAA12-26ED-14D8-C848-A6A7FA5CD2D5}"/>
          </ac:spMkLst>
        </pc:spChg>
        <pc:spChg chg="del">
          <ac:chgData name="Linli Zhu" userId="15719734288_tp_box_2" providerId="OAuth2" clId="{47A5421C-3F9B-529D-90ED-CEFE6FBC404E}" dt="2025-10-15T02:21:13.590" v="4567" actId="478"/>
          <ac:spMkLst>
            <pc:docMk/>
            <pc:sldMk cId="828083649" sldId="313"/>
            <ac:spMk id="65" creationId="{9E4C9F43-41BB-B1FD-AAE6-F70EBD43CCC3}"/>
          </ac:spMkLst>
        </pc:spChg>
        <pc:spChg chg="del">
          <ac:chgData name="Linli Zhu" userId="15719734288_tp_box_2" providerId="OAuth2" clId="{47A5421C-3F9B-529D-90ED-CEFE6FBC404E}" dt="2025-10-15T02:21:15.669" v="4568" actId="478"/>
          <ac:spMkLst>
            <pc:docMk/>
            <pc:sldMk cId="828083649" sldId="313"/>
            <ac:spMk id="66" creationId="{E4A35EF2-7A77-F5A9-B9A4-80F89F717411}"/>
          </ac:spMkLst>
        </pc:spChg>
      </pc:sldChg>
      <pc:sldChg chg="addSp delSp modSp add mod modAnim">
        <pc:chgData name="Linli Zhu" userId="15719734288_tp_box_2" providerId="OAuth2" clId="{47A5421C-3F9B-529D-90ED-CEFE6FBC404E}" dt="2025-10-15T02:27:57.609" v="5235" actId="207"/>
        <pc:sldMkLst>
          <pc:docMk/>
          <pc:sldMk cId="1168361256" sldId="314"/>
        </pc:sldMkLst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6" creationId="{B3B403CA-54CC-15A8-7488-E8DBE431D1F8}"/>
          </ac:spMkLst>
        </pc:spChg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11" creationId="{B36AB0D5-B761-DBC1-73C4-58D70131D814}"/>
          </ac:spMkLst>
        </pc:spChg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14" creationId="{A5D3631E-BFA3-095C-E420-5CC95A4EF978}"/>
          </ac:spMkLst>
        </pc:spChg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17" creationId="{5C6860E2-6333-457A-1B64-C542618BCFCA}"/>
          </ac:spMkLst>
        </pc:spChg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22" creationId="{E106ABF8-8079-26FB-28CB-5FA5DE0A0AEF}"/>
          </ac:spMkLst>
        </pc:spChg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24" creationId="{7A64377F-FDB4-7F53-6A11-BC76489F4304}"/>
          </ac:spMkLst>
        </pc:spChg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28" creationId="{97B46FC2-2B3D-D6C0-F6C1-72487F6E76B5}"/>
          </ac:spMkLst>
        </pc:spChg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29" creationId="{C7C3B93D-7C66-A481-1DE1-825E24DAA239}"/>
          </ac:spMkLst>
        </pc:spChg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32" creationId="{6422BE2A-9076-4EA4-4A73-F40B31710671}"/>
          </ac:spMkLst>
        </pc:spChg>
        <pc:spChg chg="del">
          <ac:chgData name="Linli Zhu" userId="15719734288_tp_box_2" providerId="OAuth2" clId="{47A5421C-3F9B-529D-90ED-CEFE6FBC404E}" dt="2025-10-15T02:21:44.033" v="4574" actId="478"/>
          <ac:spMkLst>
            <pc:docMk/>
            <pc:sldMk cId="1168361256" sldId="314"/>
            <ac:spMk id="33" creationId="{3BCC18FD-CB67-8AAC-A6D7-183704ECCC80}"/>
          </ac:spMkLst>
        </pc:spChg>
        <pc:spChg chg="del">
          <ac:chgData name="Linli Zhu" userId="15719734288_tp_box_2" providerId="OAuth2" clId="{47A5421C-3F9B-529D-90ED-CEFE6FBC404E}" dt="2025-10-15T02:21:39.984" v="4573" actId="478"/>
          <ac:spMkLst>
            <pc:docMk/>
            <pc:sldMk cId="1168361256" sldId="314"/>
            <ac:spMk id="34" creationId="{C1CCFB8D-4AE2-978C-089B-B629CE500422}"/>
          </ac:spMkLst>
        </pc:spChg>
        <pc:spChg chg="add mod">
          <ac:chgData name="Linli Zhu" userId="15719734288_tp_box_2" providerId="OAuth2" clId="{47A5421C-3F9B-529D-90ED-CEFE6FBC404E}" dt="2025-10-15T02:27:57.609" v="5235" actId="207"/>
          <ac:spMkLst>
            <pc:docMk/>
            <pc:sldMk cId="1168361256" sldId="314"/>
            <ac:spMk id="35" creationId="{A4BEBC81-A509-1E23-013C-20417B79DAD0}"/>
          </ac:spMkLst>
        </pc:spChg>
        <pc:spChg chg="add del mod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44" creationId="{B20A8FB2-022F-358A-448E-F700ED64135E}"/>
          </ac:spMkLst>
        </pc:spChg>
        <pc:spChg chg="add del mod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45" creationId="{E21CBCA0-7BD0-B261-DB50-234ED772D206}"/>
          </ac:spMkLst>
        </pc:spChg>
        <pc:spChg chg="add del mod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47" creationId="{1C341BE0-1BEB-1910-42E1-346E06A0E14A}"/>
          </ac:spMkLst>
        </pc:spChg>
        <pc:spChg chg="del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52" creationId="{DDDE7CB9-EEB5-EA23-4E9B-9FDF733FCE8D}"/>
          </ac:spMkLst>
        </pc:spChg>
        <pc:spChg chg="add del mod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57" creationId="{A1A2058A-9A75-6514-B647-86A7653FF67D}"/>
          </ac:spMkLst>
        </pc:spChg>
        <pc:spChg chg="add del mod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58" creationId="{41D512C1-AF9E-1D18-7C08-79C6C391E824}"/>
          </ac:spMkLst>
        </pc:spChg>
        <pc:spChg chg="add del mod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59" creationId="{A53AB506-C700-60D2-1AD2-9D6FBAA039E8}"/>
          </ac:spMkLst>
        </pc:spChg>
        <pc:spChg chg="add del mod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62" creationId="{07A6FD1C-2450-881A-5C1F-5E9F94E15B7B}"/>
          </ac:spMkLst>
        </pc:spChg>
        <pc:spChg chg="add del mod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64" creationId="{7591B989-5814-6B9C-9F9A-10759D3B9051}"/>
          </ac:spMkLst>
        </pc:spChg>
        <pc:spChg chg="add del mod">
          <ac:chgData name="Linli Zhu" userId="15719734288_tp_box_2" providerId="OAuth2" clId="{47A5421C-3F9B-529D-90ED-CEFE6FBC404E}" dt="2025-10-15T02:22:05.842" v="4576" actId="478"/>
          <ac:spMkLst>
            <pc:docMk/>
            <pc:sldMk cId="1168361256" sldId="314"/>
            <ac:spMk id="72" creationId="{6A0078CF-ECF0-5874-214F-62F560D0596D}"/>
          </ac:spMkLst>
        </pc:spChg>
      </pc:sldChg>
      <pc:sldChg chg="addSp delSp modSp add mod ord modAnim">
        <pc:chgData name="Linli Zhu" userId="15719734288_tp_box_2" providerId="OAuth2" clId="{47A5421C-3F9B-529D-90ED-CEFE6FBC404E}" dt="2025-10-15T18:41:04.011" v="6012" actId="20577"/>
        <pc:sldMkLst>
          <pc:docMk/>
          <pc:sldMk cId="2129110900" sldId="315"/>
        </pc:sldMkLst>
        <pc:spChg chg="add mod">
          <ac:chgData name="Linli Zhu" userId="15719734288_tp_box_2" providerId="OAuth2" clId="{47A5421C-3F9B-529D-90ED-CEFE6FBC404E}" dt="2025-10-15T02:31:04.040" v="5318"/>
          <ac:spMkLst>
            <pc:docMk/>
            <pc:sldMk cId="2129110900" sldId="315"/>
            <ac:spMk id="2" creationId="{258B737B-CEFB-2530-4526-66F29788CB4F}"/>
          </ac:spMkLst>
        </pc:spChg>
        <pc:spChg chg="add mod">
          <ac:chgData name="Linli Zhu" userId="15719734288_tp_box_2" providerId="OAuth2" clId="{47A5421C-3F9B-529D-90ED-CEFE6FBC404E}" dt="2025-10-15T18:41:04.011" v="6012" actId="20577"/>
          <ac:spMkLst>
            <pc:docMk/>
            <pc:sldMk cId="2129110900" sldId="315"/>
            <ac:spMk id="3" creationId="{A216AB30-7645-C497-47AC-3185AA26B6BE}"/>
          </ac:spMkLst>
        </pc:spChg>
        <pc:spChg chg="mod">
          <ac:chgData name="Linli Zhu" userId="15719734288_tp_box_2" providerId="OAuth2" clId="{47A5421C-3F9B-529D-90ED-CEFE6FBC404E}" dt="2025-10-15T02:30:54.660" v="5316" actId="27636"/>
          <ac:spMkLst>
            <pc:docMk/>
            <pc:sldMk cId="2129110900" sldId="315"/>
            <ac:spMk id="5" creationId="{4B3269D3-AF7D-AFE3-C66A-7179D362B079}"/>
          </ac:spMkLst>
        </pc:spChg>
        <pc:spChg chg="add mod">
          <ac:chgData name="Linli Zhu" userId="15719734288_tp_box_2" providerId="OAuth2" clId="{47A5421C-3F9B-529D-90ED-CEFE6FBC404E}" dt="2025-10-15T02:31:04.040" v="5318"/>
          <ac:spMkLst>
            <pc:docMk/>
            <pc:sldMk cId="2129110900" sldId="315"/>
            <ac:spMk id="7" creationId="{C43BB681-9398-3D98-F108-EFF1C1715DD5}"/>
          </ac:spMkLst>
        </pc:spChg>
        <pc:spChg chg="add mod">
          <ac:chgData name="Linli Zhu" userId="15719734288_tp_box_2" providerId="OAuth2" clId="{47A5421C-3F9B-529D-90ED-CEFE6FBC404E}" dt="2025-10-15T02:31:04.040" v="5318"/>
          <ac:spMkLst>
            <pc:docMk/>
            <pc:sldMk cId="2129110900" sldId="315"/>
            <ac:spMk id="8" creationId="{0FC1DDFA-0C2D-7A0D-0F43-9E77396CE14B}"/>
          </ac:spMkLst>
        </pc:spChg>
        <pc:spChg chg="del mod">
          <ac:chgData name="Linli Zhu" userId="15719734288_tp_box_2" providerId="OAuth2" clId="{47A5421C-3F9B-529D-90ED-CEFE6FBC404E}" dt="2025-10-15T02:30:58.076" v="5317" actId="478"/>
          <ac:spMkLst>
            <pc:docMk/>
            <pc:sldMk cId="2129110900" sldId="315"/>
            <ac:spMk id="35" creationId="{D7051CD8-6E9E-810E-A84E-8DCA291CA93F}"/>
          </ac:spMkLst>
        </pc:spChg>
        <pc:cxnChg chg="add mod">
          <ac:chgData name="Linli Zhu" userId="15719734288_tp_box_2" providerId="OAuth2" clId="{47A5421C-3F9B-529D-90ED-CEFE6FBC404E}" dt="2025-10-15T18:41:01.603" v="6011" actId="1076"/>
          <ac:cxnSpMkLst>
            <pc:docMk/>
            <pc:sldMk cId="2129110900" sldId="315"/>
            <ac:cxnSpMk id="6" creationId="{5AB4B29A-581D-74F9-5749-F0EAFF92BF12}"/>
          </ac:cxnSpMkLst>
        </pc:cxnChg>
      </pc:sldChg>
      <pc:sldChg chg="addSp delSp modSp add mod delAnim modAnim">
        <pc:chgData name="Linli Zhu" userId="15719734288_tp_box_2" providerId="OAuth2" clId="{47A5421C-3F9B-529D-90ED-CEFE6FBC404E}" dt="2025-10-15T02:38:10.620" v="5563"/>
        <pc:sldMkLst>
          <pc:docMk/>
          <pc:sldMk cId="1109799166" sldId="316"/>
        </pc:sldMkLst>
        <pc:spChg chg="del mod">
          <ac:chgData name="Linli Zhu" userId="15719734288_tp_box_2" providerId="OAuth2" clId="{47A5421C-3F9B-529D-90ED-CEFE6FBC404E}" dt="2025-10-15T02:32:59.065" v="5398" actId="478"/>
          <ac:spMkLst>
            <pc:docMk/>
            <pc:sldMk cId="1109799166" sldId="316"/>
            <ac:spMk id="2" creationId="{16A36488-96A8-8768-7545-DE7148E169B8}"/>
          </ac:spMkLst>
        </pc:spChg>
        <pc:spChg chg="del">
          <ac:chgData name="Linli Zhu" userId="15719734288_tp_box_2" providerId="OAuth2" clId="{47A5421C-3F9B-529D-90ED-CEFE6FBC404E}" dt="2025-10-15T02:33:02.450" v="5400" actId="478"/>
          <ac:spMkLst>
            <pc:docMk/>
            <pc:sldMk cId="1109799166" sldId="316"/>
            <ac:spMk id="3" creationId="{6A25FBAC-2551-00F0-68A2-C6C4AF08D71D}"/>
          </ac:spMkLst>
        </pc:spChg>
        <pc:spChg chg="mod">
          <ac:chgData name="Linli Zhu" userId="15719734288_tp_box_2" providerId="OAuth2" clId="{47A5421C-3F9B-529D-90ED-CEFE6FBC404E}" dt="2025-10-15T02:32:55.111" v="5396" actId="114"/>
          <ac:spMkLst>
            <pc:docMk/>
            <pc:sldMk cId="1109799166" sldId="316"/>
            <ac:spMk id="5" creationId="{0B82C1CC-AB46-D2FC-3CA4-CC930E0C78A3}"/>
          </ac:spMkLst>
        </pc:spChg>
        <pc:spChg chg="del">
          <ac:chgData name="Linli Zhu" userId="15719734288_tp_box_2" providerId="OAuth2" clId="{47A5421C-3F9B-529D-90ED-CEFE6FBC404E}" dt="2025-10-15T02:33:10.129" v="5403" actId="478"/>
          <ac:spMkLst>
            <pc:docMk/>
            <pc:sldMk cId="1109799166" sldId="316"/>
            <ac:spMk id="7" creationId="{EA5FE692-0DFA-B669-7D54-C34320E4AC54}"/>
          </ac:spMkLst>
        </pc:spChg>
        <pc:spChg chg="mod">
          <ac:chgData name="Linli Zhu" userId="15719734288_tp_box_2" providerId="OAuth2" clId="{47A5421C-3F9B-529D-90ED-CEFE6FBC404E}" dt="2025-10-15T02:33:08.314" v="5402" actId="1076"/>
          <ac:spMkLst>
            <pc:docMk/>
            <pc:sldMk cId="1109799166" sldId="316"/>
            <ac:spMk id="8" creationId="{D95D4BA3-9C9E-4B65-E540-372261223B77}"/>
          </ac:spMkLst>
        </pc:spChg>
        <pc:spChg chg="add del mod">
          <ac:chgData name="Linli Zhu" userId="15719734288_tp_box_2" providerId="OAuth2" clId="{47A5421C-3F9B-529D-90ED-CEFE6FBC404E}" dt="2025-10-15T02:34:06.145" v="5406" actId="478"/>
          <ac:spMkLst>
            <pc:docMk/>
            <pc:sldMk cId="1109799166" sldId="316"/>
            <ac:spMk id="10" creationId="{F90D861D-671D-9930-FFE1-80B652F4F0C5}"/>
          </ac:spMkLst>
        </pc:spChg>
        <pc:spChg chg="add mod">
          <ac:chgData name="Linli Zhu" userId="15719734288_tp_box_2" providerId="OAuth2" clId="{47A5421C-3F9B-529D-90ED-CEFE6FBC404E}" dt="2025-10-15T02:37:59.866" v="5561" actId="1076"/>
          <ac:spMkLst>
            <pc:docMk/>
            <pc:sldMk cId="1109799166" sldId="316"/>
            <ac:spMk id="11" creationId="{D8F75695-B248-9028-9012-1062CE8FBB06}"/>
          </ac:spMkLst>
        </pc:spChg>
        <pc:cxnChg chg="del mod">
          <ac:chgData name="Linli Zhu" userId="15719734288_tp_box_2" providerId="OAuth2" clId="{47A5421C-3F9B-529D-90ED-CEFE6FBC404E}" dt="2025-10-15T02:33:00.524" v="5399" actId="478"/>
          <ac:cxnSpMkLst>
            <pc:docMk/>
            <pc:sldMk cId="1109799166" sldId="316"/>
            <ac:cxnSpMk id="6" creationId="{A9A27CC3-F737-AAF9-0BED-B2707D340D74}"/>
          </ac:cxnSpMkLst>
        </pc:cxnChg>
      </pc:sldChg>
      <pc:sldChg chg="modSp add mod">
        <pc:chgData name="Linli Zhu" userId="15719734288_tp_box_2" providerId="OAuth2" clId="{47A5421C-3F9B-529D-90ED-CEFE6FBC404E}" dt="2025-10-15T02:39:29.134" v="5745" actId="20577"/>
        <pc:sldMkLst>
          <pc:docMk/>
          <pc:sldMk cId="1505894400" sldId="317"/>
        </pc:sldMkLst>
        <pc:spChg chg="mod">
          <ac:chgData name="Linli Zhu" userId="15719734288_tp_box_2" providerId="OAuth2" clId="{47A5421C-3F9B-529D-90ED-CEFE6FBC404E}" dt="2025-10-15T02:39:29.134" v="5745" actId="20577"/>
          <ac:spMkLst>
            <pc:docMk/>
            <pc:sldMk cId="1505894400" sldId="317"/>
            <ac:spMk id="11" creationId="{FEB35232-5CF8-DFB8-BB54-440E3980DC1B}"/>
          </ac:spMkLst>
        </pc:spChg>
      </pc:sldChg>
      <pc:sldChg chg="modSp add mod">
        <pc:chgData name="Linli Zhu" userId="15719734288_tp_box_2" providerId="OAuth2" clId="{47A5421C-3F9B-529D-90ED-CEFE6FBC404E}" dt="2025-10-15T23:32:48.732" v="6498" actId="20577"/>
        <pc:sldMkLst>
          <pc:docMk/>
          <pc:sldMk cId="3199152355" sldId="318"/>
        </pc:sldMkLst>
        <pc:spChg chg="mod">
          <ac:chgData name="Linli Zhu" userId="15719734288_tp_box_2" providerId="OAuth2" clId="{47A5421C-3F9B-529D-90ED-CEFE6FBC404E}" dt="2025-10-15T23:32:48.732" v="6498" actId="20577"/>
          <ac:spMkLst>
            <pc:docMk/>
            <pc:sldMk cId="3199152355" sldId="318"/>
            <ac:spMk id="11" creationId="{1950D054-A3C7-1D05-4699-3487B494E89E}"/>
          </ac:spMkLst>
        </pc:spChg>
      </pc:sldChg>
      <pc:sldChg chg="delSp modSp mod modNotesTx">
        <pc:chgData name="Linli Zhu" userId="15719734288_tp_box_2" providerId="OAuth2" clId="{47A5421C-3F9B-529D-90ED-CEFE6FBC404E}" dt="2025-10-15T23:30:49.122" v="6452" actId="20577"/>
        <pc:sldMkLst>
          <pc:docMk/>
          <pc:sldMk cId="505127041" sldId="320"/>
        </pc:sldMkLst>
        <pc:spChg chg="del mod">
          <ac:chgData name="Linli Zhu" userId="15719734288_tp_box_2" providerId="OAuth2" clId="{47A5421C-3F9B-529D-90ED-CEFE6FBC404E}" dt="2025-10-15T18:36:40.978" v="5961" actId="478"/>
          <ac:spMkLst>
            <pc:docMk/>
            <pc:sldMk cId="505127041" sldId="320"/>
            <ac:spMk id="3" creationId="{63E8D490-A12A-AB4D-1533-505136359989}"/>
          </ac:spMkLst>
        </pc:spChg>
        <pc:spChg chg="mod">
          <ac:chgData name="Linli Zhu" userId="15719734288_tp_box_2" providerId="OAuth2" clId="{47A5421C-3F9B-529D-90ED-CEFE6FBC404E}" dt="2025-10-15T23:30:49.122" v="6452" actId="20577"/>
          <ac:spMkLst>
            <pc:docMk/>
            <pc:sldMk cId="505127041" sldId="320"/>
            <ac:spMk id="5" creationId="{449AA24D-96B9-AACC-35DC-FDF98E35FEF6}"/>
          </ac:spMkLst>
        </pc:spChg>
      </pc:sldChg>
      <pc:sldChg chg="modSp mod">
        <pc:chgData name="Linli Zhu" userId="15719734288_tp_box_2" providerId="OAuth2" clId="{47A5421C-3F9B-529D-90ED-CEFE6FBC404E}" dt="2025-10-15T23:34:20.366" v="6535" actId="122"/>
        <pc:sldMkLst>
          <pc:docMk/>
          <pc:sldMk cId="4024892318" sldId="321"/>
        </pc:sldMkLst>
        <pc:spChg chg="mod">
          <ac:chgData name="Linli Zhu" userId="15719734288_tp_box_2" providerId="OAuth2" clId="{47A5421C-3F9B-529D-90ED-CEFE6FBC404E}" dt="2025-10-15T23:34:20.366" v="6535" actId="122"/>
          <ac:spMkLst>
            <pc:docMk/>
            <pc:sldMk cId="4024892318" sldId="321"/>
            <ac:spMk id="11" creationId="{388032C0-3AEC-5097-326B-3B93BAB97184}"/>
          </ac:spMkLst>
        </pc:spChg>
      </pc:sldChg>
      <pc:sldChg chg="modSp mod">
        <pc:chgData name="Linli Zhu" userId="15719734288_tp_box_2" providerId="OAuth2" clId="{47A5421C-3F9B-529D-90ED-CEFE6FBC404E}" dt="2025-10-15T23:33:35.672" v="6505" actId="207"/>
        <pc:sldMkLst>
          <pc:docMk/>
          <pc:sldMk cId="1191567690" sldId="323"/>
        </pc:sldMkLst>
        <pc:spChg chg="mod">
          <ac:chgData name="Linli Zhu" userId="15719734288_tp_box_2" providerId="OAuth2" clId="{47A5421C-3F9B-529D-90ED-CEFE6FBC404E}" dt="2025-10-15T23:33:35.672" v="6505" actId="207"/>
          <ac:spMkLst>
            <pc:docMk/>
            <pc:sldMk cId="1191567690" sldId="323"/>
            <ac:spMk id="11" creationId="{AA68C867-BC68-D919-DE66-99E8A3C65BE1}"/>
          </ac:spMkLst>
        </pc:spChg>
      </pc:sldChg>
      <pc:sldChg chg="addSp modSp mod">
        <pc:chgData name="Linli Zhu" userId="15719734288_tp_box_2" providerId="OAuth2" clId="{47A5421C-3F9B-529D-90ED-CEFE6FBC404E}" dt="2025-10-15T23:36:14.027" v="6546" actId="1076"/>
        <pc:sldMkLst>
          <pc:docMk/>
          <pc:sldMk cId="4047817966" sldId="324"/>
        </pc:sldMkLst>
        <pc:spChg chg="add mod">
          <ac:chgData name="Linli Zhu" userId="15719734288_tp_box_2" providerId="OAuth2" clId="{47A5421C-3F9B-529D-90ED-CEFE6FBC404E}" dt="2025-10-15T23:36:14.027" v="6546" actId="1076"/>
          <ac:spMkLst>
            <pc:docMk/>
            <pc:sldMk cId="4047817966" sldId="324"/>
            <ac:spMk id="2" creationId="{92496045-CBD0-CDEE-96E7-09E272DAFD4B}"/>
          </ac:spMkLst>
        </pc:spChg>
        <pc:spChg chg="add mod">
          <ac:chgData name="Linli Zhu" userId="15719734288_tp_box_2" providerId="OAuth2" clId="{47A5421C-3F9B-529D-90ED-CEFE6FBC404E}" dt="2025-10-15T23:36:14.027" v="6546" actId="1076"/>
          <ac:spMkLst>
            <pc:docMk/>
            <pc:sldMk cId="4047817966" sldId="324"/>
            <ac:spMk id="6" creationId="{E90057F4-6D76-942E-AA88-77B578A7B222}"/>
          </ac:spMkLst>
        </pc:spChg>
        <pc:spChg chg="mod">
          <ac:chgData name="Linli Zhu" userId="15719734288_tp_box_2" providerId="OAuth2" clId="{47A5421C-3F9B-529D-90ED-CEFE6FBC404E}" dt="2025-10-15T23:35:38.113" v="6540" actId="1076"/>
          <ac:spMkLst>
            <pc:docMk/>
            <pc:sldMk cId="4047817966" sldId="324"/>
            <ac:spMk id="11" creationId="{5C2A13EE-9127-4F52-E09B-CE608EDA81EE}"/>
          </ac:spMkLst>
        </pc:spChg>
        <pc:cxnChg chg="add mod">
          <ac:chgData name="Linli Zhu" userId="15719734288_tp_box_2" providerId="OAuth2" clId="{47A5421C-3F9B-529D-90ED-CEFE6FBC404E}" dt="2025-10-15T23:36:14.027" v="6546" actId="1076"/>
          <ac:cxnSpMkLst>
            <pc:docMk/>
            <pc:sldMk cId="4047817966" sldId="324"/>
            <ac:cxnSpMk id="3" creationId="{748AE854-9593-1C9F-1618-539245A23A2A}"/>
          </ac:cxnSpMkLst>
        </pc:cxnChg>
      </pc:sldChg>
      <pc:sldChg chg="modNotesTx">
        <pc:chgData name="Linli Zhu" userId="15719734288_tp_box_2" providerId="OAuth2" clId="{47A5421C-3F9B-529D-90ED-CEFE6FBC404E}" dt="2025-10-15T18:51:00.143" v="6215" actId="313"/>
        <pc:sldMkLst>
          <pc:docMk/>
          <pc:sldMk cId="2330618320" sldId="328"/>
        </pc:sldMkLst>
      </pc:sldChg>
      <pc:sldChg chg="modNotesTx">
        <pc:chgData name="Linli Zhu" userId="15719734288_tp_box_2" providerId="OAuth2" clId="{47A5421C-3F9B-529D-90ED-CEFE6FBC404E}" dt="2025-10-15T18:53:48.671" v="6288" actId="20577"/>
        <pc:sldMkLst>
          <pc:docMk/>
          <pc:sldMk cId="499554027" sldId="330"/>
        </pc:sldMkLst>
      </pc:sldChg>
      <pc:sldChg chg="mod modShow">
        <pc:chgData name="Linli Zhu" userId="15719734288_tp_box_2" providerId="OAuth2" clId="{47A5421C-3F9B-529D-90ED-CEFE6FBC404E}" dt="2025-10-15T18:59:32.720" v="6329" actId="729"/>
        <pc:sldMkLst>
          <pc:docMk/>
          <pc:sldMk cId="1046966583" sldId="342"/>
        </pc:sldMkLst>
      </pc:sldChg>
      <pc:sldChg chg="modSp mod">
        <pc:chgData name="Linli Zhu" userId="15719734288_tp_box_2" providerId="OAuth2" clId="{47A5421C-3F9B-529D-90ED-CEFE6FBC404E}" dt="2025-10-16T20:51:41.186" v="6548" actId="20577"/>
        <pc:sldMkLst>
          <pc:docMk/>
          <pc:sldMk cId="2799015290" sldId="343"/>
        </pc:sldMkLst>
        <pc:spChg chg="mod">
          <ac:chgData name="Linli Zhu" userId="15719734288_tp_box_2" providerId="OAuth2" clId="{47A5421C-3F9B-529D-90ED-CEFE6FBC404E}" dt="2025-10-16T20:51:41.186" v="6548" actId="20577"/>
          <ac:spMkLst>
            <pc:docMk/>
            <pc:sldMk cId="2799015290" sldId="343"/>
            <ac:spMk id="10" creationId="{0630EE64-D4B3-A496-A4C9-ABA04ED1AAA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55BF7-F664-43E6-BDB6-4512A4740835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3BFBA-9E04-43B1-AFF7-87A3A8DFC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1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BFBA-9E04-43B1-AFF7-87A3A8DFC4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60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decision you need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BFBA-9E04-43B1-AFF7-87A3A8DFC4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50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BFBA-9E04-43B1-AFF7-87A3A8DFC4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67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Centered at 0 so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BFBA-9E04-43B1-AFF7-87A3A8DFC4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56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BFBA-9E04-43B1-AFF7-87A3A8DFC4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091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“set 1 condition as “reference””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BFBA-9E04-43B1-AFF7-87A3A8DFC4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70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Liking is always 2-tailed</a:t>
            </a:r>
          </a:p>
          <a:p>
            <a:endParaRPr lang="en-US" dirty="0"/>
          </a:p>
          <a:p>
            <a:r>
              <a:rPr lang="en-US" dirty="0"/>
              <a:t>One-tailed: bout design, but very rare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BFBA-9E04-43B1-AFF7-87A3A8DFC4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7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95E7-62EE-247F-77C9-A86D7DA4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368DE-7906-F819-2D75-F2EBA950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A3021-ABD4-E9A4-80DA-8394EF96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FE99-23B1-8D4A-A14A-3162A3B2908E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95BCB-033E-56CD-ABEE-14CE6B14D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DB52B-44BD-4D22-F8DA-5F07DB2A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43EF-8430-BE43-A79D-D838C402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DBBE-B5B0-AFC2-4E09-E0644D24E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AE0DC-21E2-D816-CE72-F4C982D96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52414-726C-B5CF-57E7-49B8F470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FE99-23B1-8D4A-A14A-3162A3B2908E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08069-DD91-E8C1-41B9-46DF4D29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C9CE5-401F-1EF8-BF01-3AC38176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43EF-8430-BE43-A79D-D838C402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CC6A2-54FA-C8BE-C547-E2DF7548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442D0-4354-323F-4F9F-1C99AAAA1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63200-61CD-B53C-358F-9603D5545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3DFE99-23B1-8D4A-A14A-3162A3B2908E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B8694-9043-4581-39E3-514ACF413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6EE13-28CB-71A8-6A45-F9511040D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C543EF-8430-BE43-A79D-D838C402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5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29934-E86A-7560-98B7-2868FE17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295486-569E-B911-5355-0DABEE6B20F3}"/>
              </a:ext>
            </a:extLst>
          </p:cNvPr>
          <p:cNvSpPr/>
          <p:nvPr/>
        </p:nvSpPr>
        <p:spPr>
          <a:xfrm>
            <a:off x="-1" y="779279"/>
            <a:ext cx="12192000" cy="5299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E9994-CB1B-0BBB-310C-164F1A79512B}"/>
              </a:ext>
            </a:extLst>
          </p:cNvPr>
          <p:cNvSpPr txBox="1"/>
          <p:nvPr/>
        </p:nvSpPr>
        <p:spPr>
          <a:xfrm>
            <a:off x="234575" y="1253412"/>
            <a:ext cx="11502714" cy="552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rgbClr val="FFFFFF"/>
                </a:solidFill>
              </a:rPr>
              <a:t>1. potato_chips.xlsx</a:t>
            </a:r>
          </a:p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rgbClr val="FFFFFF"/>
                </a:solidFill>
              </a:rPr>
              <a:t>2. FST 117_2025_Jelly Bean_Dataset_Long_week3.xlsx</a:t>
            </a:r>
          </a:p>
          <a:p>
            <a:pPr algn="ctr">
              <a:lnSpc>
                <a:spcPct val="150000"/>
              </a:lnSpc>
            </a:pPr>
            <a:br>
              <a:rPr lang="en-US" altLang="zh-CN" sz="4800" b="1" dirty="0">
                <a:solidFill>
                  <a:srgbClr val="FFFFFF"/>
                </a:solidFill>
              </a:rPr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9056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69A22-F75C-F229-A5AA-1967E21A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199A1-8D3A-C421-054D-CC1975500765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4E4FAD-BC12-ABCF-53C1-54598BE015EC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-test variations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BEBC81-A509-1E23-013C-20417B79DAD0}"/>
              </a:ext>
            </a:extLst>
          </p:cNvPr>
          <p:cNvSpPr txBox="1"/>
          <p:nvPr/>
        </p:nvSpPr>
        <p:spPr>
          <a:xfrm>
            <a:off x="899477" y="1496433"/>
            <a:ext cx="9795027" cy="447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ptos" panose="020B0004020202020204" pitchFamily="34" charset="0"/>
              </a:rPr>
              <a:t>3 questions to determine: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How many samples do you have? 1 sample or 2 samples?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If 2 samples, is your sample evaluated by the same group of evaluators or 2 groups of evaluators?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Do you know the direction of your analysis before running the study?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ptos" panose="020B0004020202020204" pitchFamily="34" charset="0"/>
              </a:rPr>
              <a:t>By this time, you can tell yourself: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Aptos" panose="020B0004020202020204" pitchFamily="34" charset="0"/>
              </a:rPr>
              <a:t>i.e</a:t>
            </a:r>
            <a:r>
              <a:rPr lang="en-US" altLang="zh-CN" sz="2400" dirty="0">
                <a:latin typeface="Aptos" panose="020B0004020202020204" pitchFamily="34" charset="0"/>
              </a:rPr>
              <a:t>, two-sample two-tailed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-test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+</a:t>
            </a:r>
            <a:r>
              <a:rPr lang="en-US" altLang="zh-CN" sz="2400" dirty="0">
                <a:latin typeface="Aptos" panose="020B0004020202020204" pitchFamily="34" charset="0"/>
              </a:rPr>
              <a:t> your pre-determined alpha!</a:t>
            </a:r>
          </a:p>
        </p:txBody>
      </p:sp>
    </p:spTree>
    <p:extLst>
      <p:ext uri="{BB962C8B-B14F-4D97-AF65-F5344CB8AC3E}">
        <p14:creationId xmlns:p14="http://schemas.microsoft.com/office/powerpoint/2010/main" val="116836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46948-4282-F4B8-8197-1F238D2DA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45E4C-F171-CA0A-98BA-C1E181D30BC3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3269D3-AF7D-AFE3-C66A-7179D362B079}"/>
              </a:ext>
            </a:extLst>
          </p:cNvPr>
          <p:cNvSpPr txBox="1">
            <a:spLocks/>
          </p:cNvSpPr>
          <p:nvPr/>
        </p:nvSpPr>
        <p:spPr>
          <a:xfrm>
            <a:off x="251345" y="-308463"/>
            <a:ext cx="11776531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Making your decision – 2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4">
                <a:extLst>
                  <a:ext uri="{FF2B5EF4-FFF2-40B4-BE49-F238E27FC236}">
                    <a16:creationId xmlns:a16="http://schemas.microsoft.com/office/drawing/2014/main" id="{258B737B-CEFB-2530-4526-66F29788CB4F}"/>
                  </a:ext>
                </a:extLst>
              </p:cNvPr>
              <p:cNvSpPr txBox="1"/>
              <p:nvPr/>
            </p:nvSpPr>
            <p:spPr>
              <a:xfrm>
                <a:off x="622837" y="1964496"/>
                <a:ext cx="3521881" cy="866904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3600" dirty="0"/>
                  <a:t>t</a:t>
                </a:r>
                <a:r>
                  <a:rPr lang="fr-FR" sz="3600" b="0" dirty="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𝑑𝑖𝑓𝑓𝑒𝑟𝑒𝑛𝑐𝑒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𝑑𝑖𝑠𝑝𝑒𝑟𝑠𝑖𝑜𝑛</m:t>
                        </m:r>
                      </m:den>
                    </m:f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ZoneTexte 4">
                <a:extLst>
                  <a:ext uri="{FF2B5EF4-FFF2-40B4-BE49-F238E27FC236}">
                    <a16:creationId xmlns:a16="http://schemas.microsoft.com/office/drawing/2014/main" id="{258B737B-CEFB-2530-4526-66F29788C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7" y="1964496"/>
                <a:ext cx="3521881" cy="866904"/>
              </a:xfrm>
              <a:prstGeom prst="rect">
                <a:avLst/>
              </a:prstGeom>
              <a:blipFill>
                <a:blip r:embed="rId2"/>
                <a:stretch>
                  <a:fillRect b="-13889"/>
                </a:stretch>
              </a:blip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16AB30-7645-C497-47AC-3185AA26B6BE}"/>
              </a:ext>
            </a:extLst>
          </p:cNvPr>
          <p:cNvSpPr txBox="1"/>
          <p:nvPr/>
        </p:nvSpPr>
        <p:spPr>
          <a:xfrm>
            <a:off x="5042709" y="1755301"/>
            <a:ext cx="6660411" cy="207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</a:rPr>
              <a:t>The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RATIO</a:t>
            </a:r>
            <a:r>
              <a:rPr lang="en-US" altLang="zh-CN" sz="2400" dirty="0">
                <a:latin typeface="Aptos" panose="020B0004020202020204" pitchFamily="34" charset="0"/>
              </a:rPr>
              <a:t> between difference and dispersion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Aka. a scaled difference/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standardized difference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Use t to connect to your probability!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B4B29A-581D-74F9-5749-F0EAFF92BF1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144718" y="2397948"/>
            <a:ext cx="897991" cy="3925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3BB681-9398-3D98-F108-EFF1C1715DD5}"/>
              </a:ext>
            </a:extLst>
          </p:cNvPr>
          <p:cNvSpPr txBox="1"/>
          <p:nvPr/>
        </p:nvSpPr>
        <p:spPr>
          <a:xfrm>
            <a:off x="536566" y="5398845"/>
            <a:ext cx="11271434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B.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De-standardize</a:t>
            </a:r>
            <a:r>
              <a:rPr lang="en-US" altLang="zh-CN" sz="2400" dirty="0">
                <a:latin typeface="Aptos" panose="020B0004020202020204" pitchFamily="34" charset="0"/>
              </a:rPr>
              <a:t> critical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-stat with SE and put it back onto the original scale and find your confidence interval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1DDFA-0C2D-7A0D-0F43-9E77396CE14B}"/>
              </a:ext>
            </a:extLst>
          </p:cNvPr>
          <p:cNvSpPr txBox="1"/>
          <p:nvPr/>
        </p:nvSpPr>
        <p:spPr>
          <a:xfrm>
            <a:off x="536566" y="4461168"/>
            <a:ext cx="980846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A. Compare your critical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-stat against calculated t-stat</a:t>
            </a:r>
          </a:p>
        </p:txBody>
      </p:sp>
    </p:spTree>
    <p:extLst>
      <p:ext uri="{BB962C8B-B14F-4D97-AF65-F5344CB8AC3E}">
        <p14:creationId xmlns:p14="http://schemas.microsoft.com/office/powerpoint/2010/main" val="21291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6B29-A7E6-20D7-8151-473D429C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A14813-C096-5A0B-CBB3-1BDD5294D684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82C1CC-AB46-D2FC-3CA4-CC930E0C78A3}"/>
              </a:ext>
            </a:extLst>
          </p:cNvPr>
          <p:cNvSpPr txBox="1">
            <a:spLocks/>
          </p:cNvSpPr>
          <p:nvPr/>
        </p:nvSpPr>
        <p:spPr>
          <a:xfrm>
            <a:off x="251345" y="-308463"/>
            <a:ext cx="11776531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Compare your critical </a:t>
            </a:r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 and calculated </a:t>
            </a:r>
            <a:r>
              <a:rPr lang="en-US" sz="5400" b="1" i="1" dirty="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D4BA3-9C9E-4B65-E540-372261223B77}"/>
              </a:ext>
            </a:extLst>
          </p:cNvPr>
          <p:cNvSpPr txBox="1"/>
          <p:nvPr/>
        </p:nvSpPr>
        <p:spPr>
          <a:xfrm>
            <a:off x="536566" y="1578014"/>
            <a:ext cx="9808468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lphaUcPeriod"/>
            </a:pPr>
            <a:r>
              <a:rPr lang="en-US" altLang="zh-CN" sz="2400" dirty="0">
                <a:latin typeface="Aptos" panose="020B0004020202020204" pitchFamily="34" charset="0"/>
              </a:rPr>
              <a:t>Compare your critical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-stat against calculated t-stat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Aka. You are comparing 2 RATIOs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75695-B248-9028-9012-1062CE8FBB06}"/>
              </a:ext>
            </a:extLst>
          </p:cNvPr>
          <p:cNvSpPr txBox="1"/>
          <p:nvPr/>
        </p:nvSpPr>
        <p:spPr>
          <a:xfrm>
            <a:off x="536566" y="3020012"/>
            <a:ext cx="9808468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ptos" panose="020B0004020202020204" pitchFamily="34" charset="0"/>
              </a:rPr>
              <a:t>Step 1: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Determine your critical t-stat from your study: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Type of t-test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One-tailed or two-tailed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110979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A4917-E863-3829-6186-0113EE0B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62E95-9D64-46D8-154C-F964598A389A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3DFCAA-0F1E-013B-9DC7-DA9D4F02B0F4}"/>
              </a:ext>
            </a:extLst>
          </p:cNvPr>
          <p:cNvSpPr txBox="1">
            <a:spLocks/>
          </p:cNvSpPr>
          <p:nvPr/>
        </p:nvSpPr>
        <p:spPr>
          <a:xfrm>
            <a:off x="251345" y="-308463"/>
            <a:ext cx="11776531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Compare your critical </a:t>
            </a:r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 and calculated </a:t>
            </a:r>
            <a:r>
              <a:rPr lang="en-US" sz="5400" b="1" i="1" dirty="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3CA3C-12D5-2F6D-F85D-187A244A5A1D}"/>
              </a:ext>
            </a:extLst>
          </p:cNvPr>
          <p:cNvSpPr txBox="1"/>
          <p:nvPr/>
        </p:nvSpPr>
        <p:spPr>
          <a:xfrm>
            <a:off x="536566" y="1666014"/>
            <a:ext cx="980846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A. Compare your critical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-stat against calculated t-stat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35232-5CF8-DFB8-BB54-440E3980DC1B}"/>
              </a:ext>
            </a:extLst>
          </p:cNvPr>
          <p:cNvSpPr txBox="1"/>
          <p:nvPr/>
        </p:nvSpPr>
        <p:spPr>
          <a:xfrm>
            <a:off x="536566" y="2805266"/>
            <a:ext cx="9808468" cy="225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ptos" panose="020B0004020202020204" pitchFamily="34" charset="0"/>
              </a:rPr>
              <a:t>Step 2: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Calculate your t-stat base on type of t-test you have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Manually calculated in the old days…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RStudio will do the calculation for us! </a:t>
            </a:r>
            <a:r>
              <a:rPr lang="en-US" altLang="zh-CN" sz="2400" dirty="0" err="1">
                <a:latin typeface="Aptos" panose="020B0004020202020204" pitchFamily="34" charset="0"/>
              </a:rPr>
              <a:t>Yayyyyyy</a:t>
            </a:r>
            <a:r>
              <a:rPr lang="en-US" altLang="zh-CN" sz="2400" dirty="0">
                <a:latin typeface="Aptos" panose="020B0004020202020204" pitchFamily="34" charset="0"/>
              </a:rPr>
              <a:t>!!!!</a:t>
            </a:r>
          </a:p>
        </p:txBody>
      </p:sp>
      <p:pic>
        <p:nvPicPr>
          <p:cNvPr id="7" name="Picture 6" descr="A cat standing on its hind legs&#10;&#10;AI-generated content may be incorrect.">
            <a:extLst>
              <a:ext uri="{FF2B5EF4-FFF2-40B4-BE49-F238E27FC236}">
                <a16:creationId xmlns:a16="http://schemas.microsoft.com/office/drawing/2014/main" id="{3636E009-5BFC-C202-0F04-E16C60FF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16" y="3795599"/>
            <a:ext cx="574989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7ABE-39E1-BF07-1888-CBCC2550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AA0F52-4299-62EB-A7E5-70E6B367E298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8B825F-64BF-1982-212A-9043CBA7A2D2}"/>
              </a:ext>
            </a:extLst>
          </p:cNvPr>
          <p:cNvSpPr txBox="1">
            <a:spLocks/>
          </p:cNvSpPr>
          <p:nvPr/>
        </p:nvSpPr>
        <p:spPr>
          <a:xfrm>
            <a:off x="251345" y="-308463"/>
            <a:ext cx="11776531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Compare your critical </a:t>
            </a:r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 and calculated </a:t>
            </a:r>
            <a:r>
              <a:rPr lang="en-US" sz="5400" b="1" i="1" dirty="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299BA-4226-FCC0-4840-9D1CDA5C51CD}"/>
              </a:ext>
            </a:extLst>
          </p:cNvPr>
          <p:cNvSpPr txBox="1"/>
          <p:nvPr/>
        </p:nvSpPr>
        <p:spPr>
          <a:xfrm>
            <a:off x="536566" y="1666014"/>
            <a:ext cx="980846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A. Compare your critical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-stat against calculated t-stat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50D054-A3C7-1D05-4699-3487B494E89E}"/>
                  </a:ext>
                </a:extLst>
              </p:cNvPr>
              <p:cNvSpPr txBox="1"/>
              <p:nvPr/>
            </p:nvSpPr>
            <p:spPr>
              <a:xfrm>
                <a:off x="536565" y="2805266"/>
                <a:ext cx="10690877" cy="2253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Aptos" panose="020B0004020202020204" pitchFamily="34" charset="0"/>
                  </a:rPr>
                  <a:t>Step 3.1: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Compare your critical t-stat against your calculated t-stat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𝑐𝑎𝑙𝑐𝑢𝑙𝑎𝑡𝑒𝑑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𝑐𝑟𝑖𝑡𝑖𝑐𝑎𝑙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Aptos" panose="020B0004020202020204" pitchFamily="34" charset="0"/>
                  </a:rPr>
                  <a:t>, 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Aptos" panose="020B0004020202020204" pitchFamily="34" charset="0"/>
                  </a:rPr>
                  <a:t>reject null hypothesis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(= significant difference!)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𝑐𝑎𝑙𝑐𝑢𝑙𝑎𝑡𝑒𝑑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𝑐𝑟𝑖𝑡𝑖𝑐𝑎𝑙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Aptos" panose="020B0004020202020204" pitchFamily="34" charset="0"/>
                  </a:rPr>
                  <a:t>, 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Aptos" panose="020B0004020202020204" pitchFamily="34" charset="0"/>
                  </a:rPr>
                  <a:t>fail to reject null hypothesis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(= no significant!)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50D054-A3C7-1D05-4699-3487B494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5" y="2805266"/>
                <a:ext cx="10690877" cy="2253181"/>
              </a:xfrm>
              <a:prstGeom prst="rect">
                <a:avLst/>
              </a:prstGeom>
              <a:blipFill>
                <a:blip r:embed="rId2"/>
                <a:stretch>
                  <a:fillRect l="-855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15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F23F-E59B-DA46-F826-3E24A4339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4B16C8-69EF-78A5-0143-6199DFE4747D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5463E9-44B5-6E72-2950-9E5591D0A7F1}"/>
              </a:ext>
            </a:extLst>
          </p:cNvPr>
          <p:cNvSpPr txBox="1">
            <a:spLocks/>
          </p:cNvSpPr>
          <p:nvPr/>
        </p:nvSpPr>
        <p:spPr>
          <a:xfrm>
            <a:off x="251345" y="-308463"/>
            <a:ext cx="11776531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Compare your critical </a:t>
            </a:r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 and calculated </a:t>
            </a:r>
            <a:r>
              <a:rPr lang="en-US" sz="5400" b="1" i="1" dirty="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279C5-E4ED-FEC7-A1B4-9C8E65292E3F}"/>
              </a:ext>
            </a:extLst>
          </p:cNvPr>
          <p:cNvSpPr txBox="1"/>
          <p:nvPr/>
        </p:nvSpPr>
        <p:spPr>
          <a:xfrm>
            <a:off x="536566" y="1666014"/>
            <a:ext cx="980846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A. Compare your critical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-stat against calculated t-stat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68C867-BC68-D919-DE66-99E8A3C65BE1}"/>
                  </a:ext>
                </a:extLst>
              </p:cNvPr>
              <p:cNvSpPr txBox="1"/>
              <p:nvPr/>
            </p:nvSpPr>
            <p:spPr>
              <a:xfrm>
                <a:off x="536566" y="2673648"/>
                <a:ext cx="11350634" cy="3361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Aptos" panose="020B0004020202020204" pitchFamily="34" charset="0"/>
                  </a:rPr>
                  <a:t>Step 3.2: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Compare your calculated p-value against your type I error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[Since we can link value and probability in distribution, we can convert between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Aptos" panose="020B0004020202020204" pitchFamily="34" charset="0"/>
                  </a:rPr>
                  <a:t>type I error &amp; critical t-stat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AND </a:t>
                </a:r>
                <a:r>
                  <a:rPr lang="en-US" altLang="zh-CN" sz="2400" b="1" dirty="0">
                    <a:solidFill>
                      <a:schemeClr val="accent6">
                        <a:lumMod val="75000"/>
                      </a:schemeClr>
                    </a:solidFill>
                    <a:latin typeface="Aptos" panose="020B0004020202020204" pitchFamily="34" charset="0"/>
                  </a:rPr>
                  <a:t>calculated p-value &amp; calculated t-stat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]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If p-value &lt;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Aptos" panose="020B0004020202020204" pitchFamily="34" charset="0"/>
                  </a:rPr>
                  <a:t>, reject null hypothesis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If p-value &gt;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Aptos" panose="020B0004020202020204" pitchFamily="34" charset="0"/>
                  </a:rPr>
                  <a:t>, fail to reject null hypothesis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68C867-BC68-D919-DE66-99E8A3C65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6" y="2673648"/>
                <a:ext cx="11350634" cy="3361177"/>
              </a:xfrm>
              <a:prstGeom prst="rect">
                <a:avLst/>
              </a:prstGeom>
              <a:blipFill>
                <a:blip r:embed="rId2"/>
                <a:stretch>
                  <a:fillRect l="-894"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56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F0D6-7F23-07C9-8641-4A53C311F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2ABBC2-1186-EDD6-2126-D0EA7CAE9FC2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AFE674-68CA-262F-AEB6-2A28A0144791}"/>
              </a:ext>
            </a:extLst>
          </p:cNvPr>
          <p:cNvSpPr txBox="1">
            <a:spLocks/>
          </p:cNvSpPr>
          <p:nvPr/>
        </p:nvSpPr>
        <p:spPr>
          <a:xfrm>
            <a:off x="251345" y="-308463"/>
            <a:ext cx="11940654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800" b="1" dirty="0">
                <a:solidFill>
                  <a:srgbClr val="FFFFFF"/>
                </a:solidFill>
              </a:rPr>
              <a:t>Compare mean and compare with C.I.</a:t>
            </a:r>
            <a:endParaRPr lang="en-US" altLang="zh-CN" sz="4800" b="1" i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4632B-B4BE-00A3-8542-6B31CA838F6D}"/>
              </a:ext>
            </a:extLst>
          </p:cNvPr>
          <p:cNvSpPr txBox="1"/>
          <p:nvPr/>
        </p:nvSpPr>
        <p:spPr>
          <a:xfrm>
            <a:off x="536566" y="1578014"/>
            <a:ext cx="10934998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B.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De-standardize</a:t>
            </a:r>
            <a:r>
              <a:rPr lang="en-US" altLang="zh-CN" sz="2400" dirty="0">
                <a:latin typeface="Aptos" panose="020B0004020202020204" pitchFamily="34" charset="0"/>
              </a:rPr>
              <a:t> critical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-stat with SE and find your confidence interval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Aka. You are comparing on your original 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B56B1-BDFC-4689-2C25-BE8CAEC43AC8}"/>
              </a:ext>
            </a:extLst>
          </p:cNvPr>
          <p:cNvSpPr txBox="1"/>
          <p:nvPr/>
        </p:nvSpPr>
        <p:spPr>
          <a:xfrm>
            <a:off x="536566" y="3020012"/>
            <a:ext cx="9808468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ptos" panose="020B0004020202020204" pitchFamily="34" charset="0"/>
              </a:rPr>
              <a:t>Step 1: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Determine your critical t-stat from your study: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Type of t-test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One-tailed or two-tailed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31587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48643-32E5-952B-0A21-70CF0B8E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47B1F-B810-B89A-B954-C2E056861EC0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5BCEFA-FB2C-CC46-264E-3E6001FBD5EE}"/>
              </a:ext>
            </a:extLst>
          </p:cNvPr>
          <p:cNvSpPr txBox="1">
            <a:spLocks/>
          </p:cNvSpPr>
          <p:nvPr/>
        </p:nvSpPr>
        <p:spPr>
          <a:xfrm>
            <a:off x="251345" y="-308463"/>
            <a:ext cx="11776531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rgbClr val="FFFFFF"/>
                </a:solidFill>
              </a:rPr>
              <a:t>Compare your alpha and calculated p-value</a:t>
            </a:r>
            <a:endParaRPr lang="en-US" sz="4800" b="1" i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C7257-EAC1-A891-A413-3F1F90DF2702}"/>
              </a:ext>
            </a:extLst>
          </p:cNvPr>
          <p:cNvSpPr txBox="1"/>
          <p:nvPr/>
        </p:nvSpPr>
        <p:spPr>
          <a:xfrm>
            <a:off x="536566" y="1666014"/>
            <a:ext cx="9808468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B.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De-standardize</a:t>
            </a:r>
            <a:r>
              <a:rPr lang="en-US" altLang="zh-CN" sz="2400" dirty="0">
                <a:latin typeface="Aptos" panose="020B0004020202020204" pitchFamily="34" charset="0"/>
              </a:rPr>
              <a:t> critical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-stat with SE and put it back onto the original scale and find your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8032C0-3AEC-5097-326B-3B93BAB97184}"/>
                  </a:ext>
                </a:extLst>
              </p:cNvPr>
              <p:cNvSpPr txBox="1"/>
              <p:nvPr/>
            </p:nvSpPr>
            <p:spPr>
              <a:xfrm>
                <a:off x="536566" y="3200120"/>
                <a:ext cx="11491310" cy="1697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Aptos" panose="020B0004020202020204" pitchFamily="34" charset="0"/>
                  </a:rPr>
                  <a:t>Step 2: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De-standardize your critical t-stat into confidence interval: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𝑆𝑡𝑎𝑛𝑑𝑎𝑟𝑑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𝐸𝑟𝑟𝑜𝑟</m:t>
                    </m:r>
                  </m:oMath>
                </a14:m>
                <a:endParaRPr lang="en-US" altLang="zh-CN" sz="24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8032C0-3AEC-5097-326B-3B93BAB97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6" y="3200120"/>
                <a:ext cx="11491310" cy="1697644"/>
              </a:xfrm>
              <a:prstGeom prst="rect">
                <a:avLst/>
              </a:prstGeom>
              <a:blipFill>
                <a:blip r:embed="rId2"/>
                <a:stretch>
                  <a:fillRect l="-883" b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89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BA357-8414-C068-AC0A-38ACCA07D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E54D7C-8C7C-1B88-C282-83A8985ACCF4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9464BC-7A62-E49F-0179-FB60248F9796}"/>
              </a:ext>
            </a:extLst>
          </p:cNvPr>
          <p:cNvSpPr txBox="1">
            <a:spLocks/>
          </p:cNvSpPr>
          <p:nvPr/>
        </p:nvSpPr>
        <p:spPr>
          <a:xfrm>
            <a:off x="251345" y="-308463"/>
            <a:ext cx="11776531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rgbClr val="FFFFFF"/>
                </a:solidFill>
              </a:rPr>
              <a:t>Compare your alpha and calculated p-value</a:t>
            </a:r>
            <a:endParaRPr lang="en-US" sz="4800" b="1" i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6C618-E138-6BD0-E2BF-A58280649B2C}"/>
              </a:ext>
            </a:extLst>
          </p:cNvPr>
          <p:cNvSpPr txBox="1"/>
          <p:nvPr/>
        </p:nvSpPr>
        <p:spPr>
          <a:xfrm>
            <a:off x="536566" y="1666014"/>
            <a:ext cx="9808468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B.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De-standardize</a:t>
            </a:r>
            <a:r>
              <a:rPr lang="en-US" altLang="zh-CN" sz="2400" dirty="0">
                <a:latin typeface="Aptos" panose="020B0004020202020204" pitchFamily="34" charset="0"/>
              </a:rPr>
              <a:t> critical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-stat with SE and put it back onto the original scale and find your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2A13EE-9127-4F52-E09B-CE608EDA81EE}"/>
                  </a:ext>
                </a:extLst>
              </p:cNvPr>
              <p:cNvSpPr txBox="1"/>
              <p:nvPr/>
            </p:nvSpPr>
            <p:spPr>
              <a:xfrm>
                <a:off x="536566" y="3997349"/>
                <a:ext cx="9808468" cy="2809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Aptos" panose="020B0004020202020204" pitchFamily="34" charset="0"/>
                  </a:rPr>
                  <a:t>Step 3: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Does your sample mean fall into the confidence interval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</m:oMath>
                </a14:m>
                <a:r>
                  <a:rPr lang="en-US" altLang="zh-CN" sz="2400" dirty="0">
                    <a:latin typeface="Aptos" panose="020B0004020202020204" pitchFamily="34" charset="0"/>
                  </a:rPr>
                  <a:t>?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If no, reject null hypothesis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If yes, fail to reject null hypothesis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2A13EE-9127-4F52-E09B-CE608EDA8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6" y="3997349"/>
                <a:ext cx="9808468" cy="2809039"/>
              </a:xfrm>
              <a:prstGeom prst="rect">
                <a:avLst/>
              </a:prstGeom>
              <a:blipFill>
                <a:blip r:embed="rId2"/>
                <a:stretch>
                  <a:fillRect l="-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2496045-CBD0-CDEE-96E7-09E272DAFD4B}"/>
              </a:ext>
            </a:extLst>
          </p:cNvPr>
          <p:cNvSpPr/>
          <p:nvPr/>
        </p:nvSpPr>
        <p:spPr>
          <a:xfrm>
            <a:off x="1940007" y="4527729"/>
            <a:ext cx="1980060" cy="755284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8AE854-9593-1C9F-1618-539245A23A2A}"/>
              </a:ext>
            </a:extLst>
          </p:cNvPr>
          <p:cNvCxnSpPr>
            <a:cxnSpLocks/>
            <a:stCxn id="2" idx="7"/>
            <a:endCxn id="6" idx="1"/>
          </p:cNvCxnSpPr>
          <p:nvPr/>
        </p:nvCxnSpPr>
        <p:spPr>
          <a:xfrm flipV="1">
            <a:off x="3630094" y="3797294"/>
            <a:ext cx="840305" cy="84104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0057F4-6D76-942E-AA88-77B578A7B222}"/>
              </a:ext>
            </a:extLst>
          </p:cNvPr>
          <p:cNvSpPr txBox="1"/>
          <p:nvPr/>
        </p:nvSpPr>
        <p:spPr>
          <a:xfrm>
            <a:off x="4470399" y="3597239"/>
            <a:ext cx="6680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ptos" panose="020B0004020202020204" pitchFamily="34" charset="0"/>
              </a:rPr>
              <a:t>This part will change based on your null hypothesis!!!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78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658A4-8AE9-5240-AACE-61970CF7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69E30F-4E9E-114E-06D4-0BBA9CBA6606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F073B6-E978-41A5-C0EB-1E8DE1AD790B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-test in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C7010-B9CD-1D58-937B-A8C0255C433B}"/>
              </a:ext>
            </a:extLst>
          </p:cNvPr>
          <p:cNvSpPr txBox="1"/>
          <p:nvPr/>
        </p:nvSpPr>
        <p:spPr>
          <a:xfrm>
            <a:off x="494433" y="1716007"/>
            <a:ext cx="11203133" cy="4424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/>
              <a:t>t.test</a:t>
            </a:r>
            <a:r>
              <a:rPr lang="en-US" altLang="zh-CN" sz="2400" dirty="0"/>
              <a:t>(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	</a:t>
            </a:r>
            <a:r>
              <a:rPr lang="en-US" altLang="zh-CN" sz="2400" dirty="0" err="1"/>
              <a:t>arguments_identying_your_data_based_on_t_test_type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# 1- or 2-sample	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	paired = FALSE/TRUE,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# if 2-samples, related or unrelated?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	alternative = c("</a:t>
            </a:r>
            <a:r>
              <a:rPr lang="en-US" altLang="zh-CN" sz="2400" dirty="0" err="1"/>
              <a:t>two.sided</a:t>
            </a:r>
            <a:r>
              <a:rPr lang="en-US" altLang="zh-CN" sz="2400" dirty="0"/>
              <a:t>", "less", "greater"),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# one- or two-tailed? Direction?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	</a:t>
            </a:r>
            <a:r>
              <a:rPr lang="en-US" altLang="zh-CN" sz="2400" dirty="0" err="1"/>
              <a:t>var.equal</a:t>
            </a:r>
            <a:r>
              <a:rPr lang="en-US" altLang="zh-CN" sz="2400" dirty="0"/>
              <a:t> = FALSE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# assume equal variance in this class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899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F3AC1-7FBE-7B7D-F62D-20659CBA1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4219" y="1733153"/>
            <a:ext cx="8217781" cy="27510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Week 3:</a:t>
            </a:r>
            <a:br>
              <a:rPr lang="en-US" b="1" dirty="0"/>
            </a:br>
            <a:r>
              <a:rPr lang="en-US" b="1" i="1" dirty="0"/>
              <a:t>t</a:t>
            </a:r>
            <a:r>
              <a:rPr lang="en-US" b="1" dirty="0"/>
              <a:t>-test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CF9D7-EE75-FDAA-23E5-82C0CFB7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3884" y="5294312"/>
            <a:ext cx="7644627" cy="1329443"/>
          </a:xfrm>
        </p:spPr>
        <p:txBody>
          <a:bodyPr>
            <a:normAutofit/>
          </a:bodyPr>
          <a:lstStyle/>
          <a:p>
            <a:r>
              <a:rPr lang="en-US" dirty="0"/>
              <a:t>FST 117 Fall 2025</a:t>
            </a:r>
          </a:p>
          <a:p>
            <a:r>
              <a:rPr lang="en-US" dirty="0"/>
              <a:t>Linli Zhu</a:t>
            </a:r>
          </a:p>
        </p:txBody>
      </p:sp>
    </p:spTree>
    <p:extLst>
      <p:ext uri="{BB962C8B-B14F-4D97-AF65-F5344CB8AC3E}">
        <p14:creationId xmlns:p14="http://schemas.microsoft.com/office/powerpoint/2010/main" val="158252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27C72-2D3C-0395-8B4D-86B0D0C7F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3E9E20-AB2A-BE66-3BAC-33E97BA54211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2DC5CA-3A2A-E377-4898-AAF5300FEF56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1</a:t>
            </a:r>
          </a:p>
        </p:txBody>
      </p:sp>
      <p:pic>
        <p:nvPicPr>
          <p:cNvPr id="3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D934E564-99AC-4053-7B51-14C37E77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2" y="2351567"/>
            <a:ext cx="3111859" cy="16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746AD-8E73-54C7-BB94-110AAADE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06" y="1959605"/>
            <a:ext cx="3686690" cy="2329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0A67F-E313-D22F-F7AA-E62642440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289" y="1689652"/>
            <a:ext cx="2582210" cy="287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7612E4-7084-7CA6-E70E-77719079AC48}"/>
              </a:ext>
            </a:extLst>
          </p:cNvPr>
          <p:cNvSpPr txBox="1"/>
          <p:nvPr/>
        </p:nvSpPr>
        <p:spPr>
          <a:xfrm>
            <a:off x="750282" y="4762362"/>
            <a:ext cx="6132442" cy="1516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2-sample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Related/ paired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Liking score -&gt; one-tailed or two-tailed?</a:t>
            </a:r>
            <a:endParaRPr lang="zh-CN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2EA1EE-9769-A934-47E4-45DB51202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246" y="92221"/>
            <a:ext cx="1074506" cy="8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77B39-657B-A313-AA48-DB561136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DAB7C-9363-816F-7EF7-837DB8C84E45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FE0E9C-1594-F53B-D02A-F0F0976FA8CE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F53D96-1CB9-49BD-9E71-D551AC12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246" y="92221"/>
            <a:ext cx="1074506" cy="88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AD4F1-ECB8-C2C4-F537-24BBCE5E61BB}"/>
              </a:ext>
            </a:extLst>
          </p:cNvPr>
          <p:cNvSpPr txBox="1"/>
          <p:nvPr/>
        </p:nvSpPr>
        <p:spPr>
          <a:xfrm>
            <a:off x="3562678" y="2606899"/>
            <a:ext cx="7940153" cy="2208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Liking is ALWAYS two-tailed !!!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Something you dislike might be enjoyed by someone else!!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i.e., durian</a:t>
            </a:r>
            <a:endParaRPr lang="zh-CN" altLang="en-US" sz="2400" dirty="0"/>
          </a:p>
        </p:txBody>
      </p:sp>
      <p:pic>
        <p:nvPicPr>
          <p:cNvPr id="10" name="Picture 9" descr="A cat eating food from a container&#10;&#10;AI-generated content may be incorrect.">
            <a:extLst>
              <a:ext uri="{FF2B5EF4-FFF2-40B4-BE49-F238E27FC236}">
                <a16:creationId xmlns:a16="http://schemas.microsoft.com/office/drawing/2014/main" id="{5E6F961A-31F8-691B-F2B4-9BC953AD9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9" y="2156406"/>
            <a:ext cx="2329273" cy="31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7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39849-2AF0-D641-56B0-0EE4E5C4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1D4E6-F1B8-D109-5992-6D0620E818B0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F8828-23BE-30F7-5AA1-A22A03B4ED39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1</a:t>
            </a:r>
          </a:p>
        </p:txBody>
      </p:sp>
      <p:pic>
        <p:nvPicPr>
          <p:cNvPr id="3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22D4A71E-13C8-FEFF-F1CE-0E123254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2" y="2351567"/>
            <a:ext cx="3111859" cy="16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37BE8-9723-11BA-CE43-2F924D94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06" y="1959605"/>
            <a:ext cx="3686690" cy="2329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569B51-9978-16FD-5C4E-4A49A6330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289" y="1689652"/>
            <a:ext cx="2582210" cy="287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6453D0-8645-1C76-5FCC-208446CF99A2}"/>
              </a:ext>
            </a:extLst>
          </p:cNvPr>
          <p:cNvSpPr txBox="1"/>
          <p:nvPr/>
        </p:nvSpPr>
        <p:spPr>
          <a:xfrm>
            <a:off x="795920" y="5039361"/>
            <a:ext cx="6132442" cy="962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H</a:t>
            </a:r>
            <a:r>
              <a:rPr lang="en-US" altLang="zh-CN" sz="2400" i="0" baseline="-25000" dirty="0">
                <a:latin typeface="+mj-lt"/>
              </a:rPr>
              <a:t>0</a:t>
            </a:r>
            <a:r>
              <a:rPr lang="en-US" altLang="zh-CN" sz="2400" dirty="0">
                <a:latin typeface="Aptos" panose="020B0004020202020204" pitchFamily="34" charset="0"/>
              </a:rPr>
              <a:t>: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H</a:t>
            </a:r>
            <a:r>
              <a:rPr lang="en-US" altLang="zh-CN" sz="2400" baseline="-25000" dirty="0">
                <a:latin typeface="Aptos" panose="020B0004020202020204" pitchFamily="34" charset="0"/>
              </a:rPr>
              <a:t>1</a:t>
            </a:r>
            <a:r>
              <a:rPr lang="en-US" altLang="zh-CN" sz="2400" dirty="0">
                <a:latin typeface="Aptos" panose="020B0004020202020204" pitchFamily="34" charset="0"/>
              </a:rPr>
              <a:t>: 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516A4-BB20-48BF-D0B4-33FAE923A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246" y="92221"/>
            <a:ext cx="1074506" cy="8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5D462-BA38-3922-6925-E524A1327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26296B-E787-193D-05B4-FFB88B47AEEA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21C271-7E7B-89B0-35DF-4CAC5B8D1C4D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1</a:t>
            </a:r>
          </a:p>
        </p:txBody>
      </p:sp>
      <p:pic>
        <p:nvPicPr>
          <p:cNvPr id="3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2EDFF20D-BD43-8AB4-2075-0FD04AEBB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2" y="2351567"/>
            <a:ext cx="3111859" cy="16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14F05-A585-708D-A406-FBF2EDBD3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06" y="1959605"/>
            <a:ext cx="3686690" cy="2329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2816E8-4FD0-FD71-8D6D-E47B64C5C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289" y="1689652"/>
            <a:ext cx="2582210" cy="287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DED59-1953-B73A-7E5C-6295A493589F}"/>
              </a:ext>
            </a:extLst>
          </p:cNvPr>
          <p:cNvSpPr txBox="1"/>
          <p:nvPr/>
        </p:nvSpPr>
        <p:spPr>
          <a:xfrm>
            <a:off x="795919" y="5039361"/>
            <a:ext cx="11283437" cy="110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H</a:t>
            </a:r>
            <a:r>
              <a:rPr lang="en-US" altLang="zh-CN" sz="2400" i="0" baseline="-25000" dirty="0">
                <a:latin typeface="+mj-lt"/>
              </a:rPr>
              <a:t>0</a:t>
            </a:r>
            <a:r>
              <a:rPr lang="en-US" altLang="zh-CN" sz="2400" dirty="0">
                <a:latin typeface="Aptos" panose="020B0004020202020204" pitchFamily="34" charset="0"/>
              </a:rPr>
              <a:t>: there is no significant difference between chip  A liking and chip B liking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H</a:t>
            </a:r>
            <a:r>
              <a:rPr lang="en-US" altLang="zh-CN" sz="2400" baseline="-25000" dirty="0">
                <a:latin typeface="Aptos" panose="020B0004020202020204" pitchFamily="34" charset="0"/>
              </a:rPr>
              <a:t>1</a:t>
            </a:r>
            <a:r>
              <a:rPr lang="en-US" altLang="zh-CN" sz="2400" dirty="0">
                <a:latin typeface="Aptos" panose="020B0004020202020204" pitchFamily="34" charset="0"/>
              </a:rPr>
              <a:t>: there is a significant difference between chip  A liking and chip B liking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353F17-D7C9-8205-3989-EEB7CE47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246" y="92221"/>
            <a:ext cx="1074506" cy="8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6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CFA49-8608-4B79-4D50-7F80422C1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DB53D3-EF04-B92D-F6C3-E715D79CD4F2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E19F3E-F2B3-1801-E3FB-8EF25914D6BD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1</a:t>
            </a:r>
          </a:p>
        </p:txBody>
      </p:sp>
      <p:pic>
        <p:nvPicPr>
          <p:cNvPr id="3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52CC254A-223F-7D40-AE22-36936187C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2" y="2351567"/>
            <a:ext cx="3111859" cy="16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46DE3-DE7D-E4D3-7904-356D6A74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06" y="1959605"/>
            <a:ext cx="3686690" cy="2329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5A8F43-0436-D82F-26A8-E6CE92F8D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289" y="1689652"/>
            <a:ext cx="2582210" cy="2873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345FE2-DA25-CDA9-EBD6-8459052D947B}"/>
                  </a:ext>
                </a:extLst>
              </p:cNvPr>
              <p:cNvSpPr txBox="1"/>
              <p:nvPr/>
            </p:nvSpPr>
            <p:spPr>
              <a:xfrm>
                <a:off x="795919" y="5039361"/>
                <a:ext cx="11283437" cy="1117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H</a:t>
                </a:r>
                <a:r>
                  <a:rPr lang="en-US" altLang="zh-CN" sz="2400" i="0" baseline="-25000" dirty="0">
                    <a:latin typeface="+mj-lt"/>
                  </a:rPr>
                  <a:t>0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ptos" panose="020B00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Aptos" panose="020B0004020202020204" pitchFamily="34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H</a:t>
                </a:r>
                <a:r>
                  <a:rPr lang="en-US" altLang="zh-CN" sz="2400" baseline="-25000" dirty="0">
                    <a:latin typeface="Aptos" panose="020B0004020202020204" pitchFamily="34" charset="0"/>
                  </a:rPr>
                  <a:t>1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ptos" panose="020B00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345FE2-DA25-CDA9-EBD6-8459052D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19" y="5039361"/>
                <a:ext cx="11283437" cy="1117614"/>
              </a:xfrm>
              <a:prstGeom prst="rect">
                <a:avLst/>
              </a:prstGeom>
              <a:blipFill>
                <a:blip r:embed="rId5"/>
                <a:stretch>
                  <a:fillRect l="-756" t="-3279" b="-1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80CC3DC-E0F0-7336-5519-662BA4977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6246" y="92221"/>
            <a:ext cx="1074506" cy="8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10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DA3E1-16B1-7FE3-8DC5-34B906247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C35EB-DCD2-13EB-7610-D38D5076FDB1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06ED6F-C3D8-C313-F98B-6781845E3FF4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1</a:t>
            </a:r>
          </a:p>
        </p:txBody>
      </p:sp>
      <p:pic>
        <p:nvPicPr>
          <p:cNvPr id="3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84A79ABB-8B76-900D-9D0A-2BB38D4E7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35" y="1610545"/>
            <a:ext cx="1631179" cy="85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48D13-0888-C05A-B832-ED92B265E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172" y="1428272"/>
            <a:ext cx="1932494" cy="1220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91F864-B6CB-21E4-A58C-9E378AA53328}"/>
                  </a:ext>
                </a:extLst>
              </p:cNvPr>
              <p:cNvSpPr txBox="1"/>
              <p:nvPr/>
            </p:nvSpPr>
            <p:spPr>
              <a:xfrm>
                <a:off x="736286" y="4356301"/>
                <a:ext cx="5954074" cy="220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Calculated t-stat = -0.57035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p-value = 0.6084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C.I. = [-4.93, 3.34], null: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91F864-B6CB-21E4-A58C-9E378AA5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6" y="4356301"/>
                <a:ext cx="5954074" cy="2205476"/>
              </a:xfrm>
              <a:prstGeom prst="rect">
                <a:avLst/>
              </a:prstGeom>
              <a:blipFill>
                <a:blip r:embed="rId5"/>
                <a:stretch>
                  <a:fillRect l="-1433" b="-5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29873F1-ACD5-319F-3C29-C76C55A1E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6246" y="92221"/>
            <a:ext cx="1074506" cy="882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68826-71DA-1EAA-A8E3-4879413B8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248" y="1397262"/>
            <a:ext cx="5882354" cy="2836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5A6BAF-5F2C-90E8-6CE9-15DEBED2B547}"/>
                  </a:ext>
                </a:extLst>
              </p:cNvPr>
              <p:cNvSpPr txBox="1"/>
              <p:nvPr/>
            </p:nvSpPr>
            <p:spPr>
              <a:xfrm>
                <a:off x="8499613" y="2957650"/>
                <a:ext cx="2095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dirty="0"/>
                  <a:t>Assume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5A6BAF-5F2C-90E8-6CE9-15DEBED2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613" y="2957650"/>
                <a:ext cx="2095500" cy="369332"/>
              </a:xfrm>
              <a:prstGeom prst="rect">
                <a:avLst/>
              </a:prstGeom>
              <a:blipFill>
                <a:blip r:embed="rId8"/>
                <a:stretch>
                  <a:fillRect l="-2326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45B6D3C7-5AD8-53F3-28C4-7E7895F988E1}"/>
              </a:ext>
            </a:extLst>
          </p:cNvPr>
          <p:cNvSpPr/>
          <p:nvPr/>
        </p:nvSpPr>
        <p:spPr>
          <a:xfrm>
            <a:off x="429595" y="2917412"/>
            <a:ext cx="6165660" cy="511588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3EE71-D2BB-03CA-76E2-903FB60C03CA}"/>
              </a:ext>
            </a:extLst>
          </p:cNvPr>
          <p:cNvCxnSpPr>
            <a:cxnSpLocks/>
            <a:stCxn id="2" idx="6"/>
            <a:endCxn id="9" idx="0"/>
          </p:cNvCxnSpPr>
          <p:nvPr/>
        </p:nvCxnSpPr>
        <p:spPr>
          <a:xfrm>
            <a:off x="6595255" y="3173206"/>
            <a:ext cx="2952108" cy="81347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792774-1AC3-6AEC-0851-B399B2D3AB1A}"/>
              </a:ext>
            </a:extLst>
          </p:cNvPr>
          <p:cNvSpPr txBox="1"/>
          <p:nvPr/>
        </p:nvSpPr>
        <p:spPr>
          <a:xfrm>
            <a:off x="7180929" y="3986680"/>
            <a:ext cx="4732867" cy="235628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ptos" panose="020B0004020202020204" pitchFamily="34" charset="0"/>
              </a:rPr>
              <a:t>A way to better understand: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ptos" panose="020B0004020202020204" pitchFamily="34" charset="0"/>
              </a:rPr>
              <a:t>you are considering one of the condition as a “reference” (but it’s not an actual reference like what you have in one-sample t-test!)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061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7B988-B5C9-CD9B-8521-9251E729E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5CAA-6BAF-7634-F2F5-220AC4FB42B4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BB17C1-DC19-CA97-22B5-C9C08C13B95D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ECB9B6-238F-C0CD-83F4-076F791D0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122" y="187604"/>
            <a:ext cx="1099930" cy="747952"/>
          </a:xfrm>
          <a:prstGeom prst="rect">
            <a:avLst/>
          </a:prstGeom>
        </p:spPr>
      </p:pic>
      <p:pic>
        <p:nvPicPr>
          <p:cNvPr id="9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1A5B7AA1-29BE-6891-9397-057309DF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12" y="1795273"/>
            <a:ext cx="3111859" cy="16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6BDDA1-C1F6-AC42-A19A-E1769760F7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841" r="56795" b="33642"/>
          <a:stretch>
            <a:fillRect/>
          </a:stretch>
        </p:blipFill>
        <p:spPr>
          <a:xfrm>
            <a:off x="5183985" y="1641764"/>
            <a:ext cx="1592846" cy="1060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AF1B11-6C9A-CCF3-0953-FB5CE66152DE}"/>
              </a:ext>
            </a:extLst>
          </p:cNvPr>
          <p:cNvSpPr txBox="1"/>
          <p:nvPr/>
        </p:nvSpPr>
        <p:spPr>
          <a:xfrm>
            <a:off x="7326797" y="1971796"/>
            <a:ext cx="3321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ptos" panose="020B0004020202020204" pitchFamily="34" charset="0"/>
              </a:rPr>
              <a:t>Reference, saltiness = 8</a:t>
            </a:r>
            <a:endParaRPr lang="zh-CN" alt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578E88-457D-303C-6217-371410697E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841" r="56795" b="33642"/>
          <a:stretch>
            <a:fillRect/>
          </a:stretch>
        </p:blipFill>
        <p:spPr>
          <a:xfrm>
            <a:off x="5183985" y="3090637"/>
            <a:ext cx="1592846" cy="1060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789336-59C5-DF96-1278-7AE8378B33ED}"/>
              </a:ext>
            </a:extLst>
          </p:cNvPr>
          <p:cNvSpPr txBox="1"/>
          <p:nvPr/>
        </p:nvSpPr>
        <p:spPr>
          <a:xfrm>
            <a:off x="7326797" y="3317989"/>
            <a:ext cx="3944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ptos" panose="020B0004020202020204" pitchFamily="34" charset="0"/>
              </a:rPr>
              <a:t>Re-formulated, saltiness = ?</a:t>
            </a:r>
            <a:endParaRPr lang="zh-CN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ACFF4-D96F-9E15-B5A6-2D81B1D269B3}"/>
              </a:ext>
            </a:extLst>
          </p:cNvPr>
          <p:cNvSpPr txBox="1"/>
          <p:nvPr/>
        </p:nvSpPr>
        <p:spPr>
          <a:xfrm>
            <a:off x="2237960" y="3781480"/>
            <a:ext cx="108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ptos" panose="020B0004020202020204" pitchFamily="34" charset="0"/>
              </a:rPr>
              <a:t>n</a:t>
            </a:r>
            <a:r>
              <a:rPr lang="en-US" altLang="zh-CN" sz="1800" dirty="0">
                <a:latin typeface="Aptos" panose="020B0004020202020204" pitchFamily="34" charset="0"/>
              </a:rPr>
              <a:t>= 74</a:t>
            </a:r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6EA53-0D17-DE3D-0A95-F2A75D2A103E}"/>
              </a:ext>
            </a:extLst>
          </p:cNvPr>
          <p:cNvSpPr txBox="1"/>
          <p:nvPr/>
        </p:nvSpPr>
        <p:spPr>
          <a:xfrm>
            <a:off x="4878456" y="4664182"/>
            <a:ext cx="6806648" cy="1856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Less salt added?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More salt added?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Or I just know there is a formula change happening?</a:t>
            </a:r>
            <a:endParaRPr lang="zh-CN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C8391-87F8-CBA7-9302-5F85399F785A}"/>
              </a:ext>
            </a:extLst>
          </p:cNvPr>
          <p:cNvSpPr txBox="1"/>
          <p:nvPr/>
        </p:nvSpPr>
        <p:spPr>
          <a:xfrm>
            <a:off x="869677" y="4669236"/>
            <a:ext cx="3111859" cy="16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One-sample because we are comparing sample against a given 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55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24633-72CE-636D-A9E5-C3C8CA07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D09685-7143-B8D4-6A35-C489AF9E8BEF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DCD3EC-7DB3-944A-685D-243C4D5454BC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DFEA7-8B61-954B-77C8-FE221E9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122" y="187604"/>
            <a:ext cx="1099930" cy="747952"/>
          </a:xfrm>
          <a:prstGeom prst="rect">
            <a:avLst/>
          </a:prstGeom>
        </p:spPr>
      </p:pic>
      <p:pic>
        <p:nvPicPr>
          <p:cNvPr id="9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567F2E7E-81FC-231F-6DC8-8262242D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12" y="1795273"/>
            <a:ext cx="3111859" cy="16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BD2CE9-48C6-371A-3A28-F69EC3D3FD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41" r="56795" b="33642"/>
          <a:stretch>
            <a:fillRect/>
          </a:stretch>
        </p:blipFill>
        <p:spPr>
          <a:xfrm>
            <a:off x="2613661" y="4782276"/>
            <a:ext cx="1592846" cy="1060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AD4E1E-727A-DFEE-9255-5D34FC024102}"/>
              </a:ext>
            </a:extLst>
          </p:cNvPr>
          <p:cNvSpPr txBox="1"/>
          <p:nvPr/>
        </p:nvSpPr>
        <p:spPr>
          <a:xfrm>
            <a:off x="645114" y="5995156"/>
            <a:ext cx="3321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ptos" panose="020B0004020202020204" pitchFamily="34" charset="0"/>
              </a:rPr>
              <a:t>Reference = 8</a:t>
            </a:r>
            <a:endParaRPr lang="zh-CN" alt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C8A855-0487-51EF-D982-7C751A798B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41" r="56795" b="33642"/>
          <a:stretch>
            <a:fillRect/>
          </a:stretch>
        </p:blipFill>
        <p:spPr>
          <a:xfrm>
            <a:off x="645114" y="4782277"/>
            <a:ext cx="1592846" cy="1060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3A959C-080A-099B-4370-71931FC2A438}"/>
              </a:ext>
            </a:extLst>
          </p:cNvPr>
          <p:cNvSpPr txBox="1"/>
          <p:nvPr/>
        </p:nvSpPr>
        <p:spPr>
          <a:xfrm>
            <a:off x="2526197" y="5995156"/>
            <a:ext cx="3944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ptos" panose="020B0004020202020204" pitchFamily="34" charset="0"/>
              </a:rPr>
              <a:t>Re-formulated</a:t>
            </a:r>
            <a:endParaRPr lang="zh-CN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CEF97F-4A8E-FBF7-8043-FA4A58EB5873}"/>
              </a:ext>
            </a:extLst>
          </p:cNvPr>
          <p:cNvSpPr txBox="1"/>
          <p:nvPr/>
        </p:nvSpPr>
        <p:spPr>
          <a:xfrm>
            <a:off x="2237960" y="3781480"/>
            <a:ext cx="108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ptos" panose="020B0004020202020204" pitchFamily="34" charset="0"/>
              </a:rPr>
              <a:t>n</a:t>
            </a:r>
            <a:r>
              <a:rPr lang="en-US" altLang="zh-CN" sz="1800" dirty="0">
                <a:latin typeface="Aptos" panose="020B0004020202020204" pitchFamily="34" charset="0"/>
              </a:rPr>
              <a:t>= 74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AD49A-8B6D-A8EE-D307-A35E79D6F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559" y="2384651"/>
            <a:ext cx="3905795" cy="3801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B77AF-E034-DEBC-82AD-E67AEA625833}"/>
              </a:ext>
            </a:extLst>
          </p:cNvPr>
          <p:cNvSpPr txBox="1"/>
          <p:nvPr/>
        </p:nvSpPr>
        <p:spPr>
          <a:xfrm>
            <a:off x="6213282" y="1699029"/>
            <a:ext cx="4434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Assume this is liking for re-formulated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829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89639-5669-B41E-C4CD-464633E01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F2B20B-DBD7-6149-81ED-3D7333B6D44C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DB1440-46B8-31FA-465C-61B7CE4BC792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2</a:t>
            </a:r>
          </a:p>
        </p:txBody>
      </p:sp>
      <p:pic>
        <p:nvPicPr>
          <p:cNvPr id="3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9DD6B299-FE48-D38E-996D-14CBAD6A8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35" y="1610545"/>
            <a:ext cx="1631179" cy="85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2E81DF-803C-5B32-AE43-C167C336F1AE}"/>
              </a:ext>
            </a:extLst>
          </p:cNvPr>
          <p:cNvSpPr txBox="1"/>
          <p:nvPr/>
        </p:nvSpPr>
        <p:spPr>
          <a:xfrm>
            <a:off x="7412935" y="4143018"/>
            <a:ext cx="4889264" cy="2208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Calculated t-stat = -6.5798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p-value = 3.102e-09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C.I. = [-Inf, 7.58], ref = 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CB170F-9FAB-BA96-9FC3-17414EC2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841" r="56795" b="33642"/>
          <a:stretch>
            <a:fillRect/>
          </a:stretch>
        </p:blipFill>
        <p:spPr>
          <a:xfrm>
            <a:off x="9504236" y="1610545"/>
            <a:ext cx="785637" cy="522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2B3BE-A3E4-3AB0-5B3F-2F592907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841" r="56795" b="33642"/>
          <a:stretch>
            <a:fillRect/>
          </a:stretch>
        </p:blipFill>
        <p:spPr>
          <a:xfrm>
            <a:off x="10819954" y="1610545"/>
            <a:ext cx="785637" cy="52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AA1242-B5C5-3C11-7C18-B360649857DF}"/>
                  </a:ext>
                </a:extLst>
              </p:cNvPr>
              <p:cNvSpPr txBox="1"/>
              <p:nvPr/>
            </p:nvSpPr>
            <p:spPr>
              <a:xfrm>
                <a:off x="8578681" y="3429000"/>
                <a:ext cx="2095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dirty="0"/>
                  <a:t>Assume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AA1242-B5C5-3C11-7C18-B36064985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681" y="3429000"/>
                <a:ext cx="2095500" cy="369332"/>
              </a:xfrm>
              <a:prstGeom prst="rect">
                <a:avLst/>
              </a:prstGeom>
              <a:blipFill>
                <a:blip r:embed="rId4"/>
                <a:stretch>
                  <a:fillRect l="-2326" t="-8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5995349-0ED0-09D0-4F5F-BF94783F35E5}"/>
              </a:ext>
            </a:extLst>
          </p:cNvPr>
          <p:cNvSpPr txBox="1"/>
          <p:nvPr/>
        </p:nvSpPr>
        <p:spPr>
          <a:xfrm>
            <a:off x="10674181" y="2209293"/>
            <a:ext cx="1352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Less salt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31F85-4BDB-2D6B-41DB-72D5A736A1D3}"/>
              </a:ext>
            </a:extLst>
          </p:cNvPr>
          <p:cNvSpPr txBox="1"/>
          <p:nvPr/>
        </p:nvSpPr>
        <p:spPr>
          <a:xfrm>
            <a:off x="9409043" y="2209293"/>
            <a:ext cx="108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/>
              <a:t>Ref = 8 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09613-19A8-43C2-2373-E577FE9A0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91" y="1951180"/>
            <a:ext cx="6536263" cy="38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E6F2-FD67-B0A5-2F83-23459F318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50D79-55C7-5A85-9903-89F15D5C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7" y="3405785"/>
            <a:ext cx="5575805" cy="3100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5A00CE-98E2-F57F-2EAB-E76030AE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275" y="3318933"/>
            <a:ext cx="5801616" cy="31874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334486-5F4C-99CD-0CD4-1981AF12CFF3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4066CC-F665-2A24-4B9D-828AB70BCDE5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E23825-7267-354F-F3FC-46E3A905F682}"/>
              </a:ext>
            </a:extLst>
          </p:cNvPr>
          <p:cNvSpPr/>
          <p:nvPr/>
        </p:nvSpPr>
        <p:spPr>
          <a:xfrm>
            <a:off x="1139688" y="3488985"/>
            <a:ext cx="2537158" cy="53305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B859B-D597-F78C-96AA-6095C209F38E}"/>
              </a:ext>
            </a:extLst>
          </p:cNvPr>
          <p:cNvSpPr txBox="1"/>
          <p:nvPr/>
        </p:nvSpPr>
        <p:spPr>
          <a:xfrm>
            <a:off x="3058793" y="1281804"/>
            <a:ext cx="6859656" cy="16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800" dirty="0">
                <a:latin typeface="Aptos" panose="020B0004020202020204" pitchFamily="34" charset="0"/>
              </a:rPr>
              <a:t>One-tailed to two-tailed, calculated p-value doubled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ptos" panose="020B0004020202020204" pitchFamily="34" charset="0"/>
              </a:rPr>
              <a:t>Because it can be on either side of the distribution</a:t>
            </a:r>
          </a:p>
          <a:p>
            <a:pPr>
              <a:lnSpc>
                <a:spcPct val="200000"/>
              </a:lnSpc>
            </a:pPr>
            <a:r>
              <a:rPr lang="en-US" altLang="zh-CN" sz="1800" dirty="0">
                <a:latin typeface="Aptos" panose="020B0004020202020204" pitchFamily="34" charset="0"/>
              </a:rPr>
              <a:t>The </a:t>
            </a:r>
            <a:r>
              <a:rPr lang="en-US" altLang="zh-CN" dirty="0">
                <a:latin typeface="Aptos" panose="020B0004020202020204" pitchFamily="34" charset="0"/>
              </a:rPr>
              <a:t>other way around compared to slicing your alpha!!</a:t>
            </a:r>
            <a:endParaRPr lang="en-US" altLang="zh-CN" sz="1800" dirty="0">
              <a:latin typeface="Aptos" panose="020B00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2AE500D-35EC-4F02-9CD9-E365EBF3C1F4}"/>
              </a:ext>
            </a:extLst>
          </p:cNvPr>
          <p:cNvSpPr/>
          <p:nvPr/>
        </p:nvSpPr>
        <p:spPr>
          <a:xfrm>
            <a:off x="6715493" y="3429000"/>
            <a:ext cx="2537158" cy="53305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08C4D7-8754-55B1-8FDA-C66A8EBB7F10}"/>
              </a:ext>
            </a:extLst>
          </p:cNvPr>
          <p:cNvSpPr/>
          <p:nvPr/>
        </p:nvSpPr>
        <p:spPr>
          <a:xfrm>
            <a:off x="2570361" y="4731142"/>
            <a:ext cx="2537158" cy="53305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EC46C9-A805-12D2-F33A-A53339438302}"/>
              </a:ext>
            </a:extLst>
          </p:cNvPr>
          <p:cNvSpPr/>
          <p:nvPr/>
        </p:nvSpPr>
        <p:spPr>
          <a:xfrm>
            <a:off x="8424521" y="4731877"/>
            <a:ext cx="2537158" cy="53305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20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D3F13-98B8-33BA-A18D-6AE6E1F1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06E96F-C8FB-0A21-8FD3-94689ED59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4A66B9-5504-7014-86B1-159D9E44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0E976-9A78-3412-E7A7-05C90F3E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HW1 grading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13F4B6-B0F4-3773-DB6F-00E0182BD1E5}"/>
              </a:ext>
            </a:extLst>
          </p:cNvPr>
          <p:cNvSpPr txBox="1"/>
          <p:nvPr/>
        </p:nvSpPr>
        <p:spPr>
          <a:xfrm>
            <a:off x="838200" y="2748635"/>
            <a:ext cx="10839025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Q1: what’s the probability…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You need to run binomial test here  instead of simply divide correct/total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Partial credit if you are close</a:t>
            </a: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Please use scientific notation together with rounding decimal places!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Our goal here is to communicate your results</a:t>
            </a:r>
          </a:p>
        </p:txBody>
      </p:sp>
    </p:spTree>
    <p:extLst>
      <p:ext uri="{BB962C8B-B14F-4D97-AF65-F5344CB8AC3E}">
        <p14:creationId xmlns:p14="http://schemas.microsoft.com/office/powerpoint/2010/main" val="2536771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D0F-FB70-0D1D-B66B-50D6DAEC3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C27723-A8AA-0767-A276-FD1F378DE1A9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E4A6A3-C78F-7314-EC79-80726FA761B0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3</a:t>
            </a:r>
          </a:p>
        </p:txBody>
      </p:sp>
      <p:pic>
        <p:nvPicPr>
          <p:cNvPr id="9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51226B3A-04CC-8EAA-0229-6163413B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12" y="1795273"/>
            <a:ext cx="3111859" cy="16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44D861-C014-C7F3-9827-2639DA41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841" r="56795" b="33642"/>
          <a:stretch>
            <a:fillRect/>
          </a:stretch>
        </p:blipFill>
        <p:spPr>
          <a:xfrm>
            <a:off x="4802985" y="2331871"/>
            <a:ext cx="1592846" cy="1060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64155C-FF61-76C9-6676-D5814E47FE2B}"/>
              </a:ext>
            </a:extLst>
          </p:cNvPr>
          <p:cNvSpPr txBox="1"/>
          <p:nvPr/>
        </p:nvSpPr>
        <p:spPr>
          <a:xfrm>
            <a:off x="5338082" y="1961423"/>
            <a:ext cx="3321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ptos" panose="020B0004020202020204" pitchFamily="34" charset="0"/>
              </a:rPr>
              <a:t>A</a:t>
            </a:r>
            <a:endParaRPr lang="zh-CN" alt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3B2E95-FCA6-0E13-4183-AC2581B8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841" r="56795" b="33642"/>
          <a:stretch>
            <a:fillRect/>
          </a:stretch>
        </p:blipFill>
        <p:spPr>
          <a:xfrm>
            <a:off x="4871565" y="5041357"/>
            <a:ext cx="1592846" cy="1060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894EFB-8B07-2D9A-347D-6DFF9A454E2E}"/>
              </a:ext>
            </a:extLst>
          </p:cNvPr>
          <p:cNvSpPr txBox="1"/>
          <p:nvPr/>
        </p:nvSpPr>
        <p:spPr>
          <a:xfrm>
            <a:off x="5398937" y="4641247"/>
            <a:ext cx="3944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ptos" panose="020B0004020202020204" pitchFamily="34" charset="0"/>
              </a:rPr>
              <a:t>B</a:t>
            </a:r>
            <a:endParaRPr lang="zh-CN" altLang="en-US" sz="2000" dirty="0"/>
          </a:p>
        </p:txBody>
      </p:sp>
      <p:pic>
        <p:nvPicPr>
          <p:cNvPr id="2" name="Picture 4" descr="バンザイをしている白衣の人たちのイラスト | かわいいフリー素材集 ...">
            <a:extLst>
              <a:ext uri="{FF2B5EF4-FFF2-40B4-BE49-F238E27FC236}">
                <a16:creationId xmlns:a16="http://schemas.microsoft.com/office/drawing/2014/main" id="{CFA79C64-DF7A-1671-CDE4-24076319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4" y="4454816"/>
            <a:ext cx="3183837" cy="167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0872B-AFA3-DD17-384D-BCFB894EC1E9}"/>
              </a:ext>
            </a:extLst>
          </p:cNvPr>
          <p:cNvSpPr txBox="1"/>
          <p:nvPr/>
        </p:nvSpPr>
        <p:spPr>
          <a:xfrm>
            <a:off x="7641168" y="2556480"/>
            <a:ext cx="340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</a:rPr>
              <a:t>Liking of chip A?</a:t>
            </a:r>
            <a:endParaRPr lang="zh-CN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4BA2A-A8B1-734D-ED61-C9EE622AA2C9}"/>
              </a:ext>
            </a:extLst>
          </p:cNvPr>
          <p:cNvSpPr txBox="1"/>
          <p:nvPr/>
        </p:nvSpPr>
        <p:spPr>
          <a:xfrm>
            <a:off x="7641168" y="5290573"/>
            <a:ext cx="340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</a:rPr>
              <a:t>Liking of chip B?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3974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5F15D-5588-D68C-67EC-83BEE9EA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25168F-EAEE-81FE-DEAB-FD4BD21882B3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F7A2FF-E8B2-9A44-F272-C47B00136E6C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3BB36-C0BD-432B-A41C-4BD8938B1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122" y="187604"/>
            <a:ext cx="1099930" cy="747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BC70FF-861B-65EA-ADF8-B3073DF7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841" r="56795" b="33642"/>
          <a:stretch>
            <a:fillRect/>
          </a:stretch>
        </p:blipFill>
        <p:spPr>
          <a:xfrm>
            <a:off x="5183985" y="2117053"/>
            <a:ext cx="1592846" cy="1060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DA3AF8-F471-90CC-D9FA-AB935B66F9AD}"/>
              </a:ext>
            </a:extLst>
          </p:cNvPr>
          <p:cNvSpPr txBox="1"/>
          <p:nvPr/>
        </p:nvSpPr>
        <p:spPr>
          <a:xfrm>
            <a:off x="349578" y="4369046"/>
            <a:ext cx="11773842" cy="1856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latin typeface="Aptos" panose="020B0004020202020204" pitchFamily="34" charset="0"/>
              </a:rPr>
              <a:t>But what if I have </a:t>
            </a:r>
            <a:r>
              <a:rPr lang="en-US" altLang="zh-CN" sz="2000" b="1" dirty="0">
                <a:latin typeface="Aptos" panose="020B0004020202020204" pitchFamily="34" charset="0"/>
              </a:rPr>
              <a:t>1 chip formula</a:t>
            </a:r>
            <a:r>
              <a:rPr lang="en-US" altLang="zh-CN" sz="2000" dirty="0">
                <a:latin typeface="Aptos" panose="020B0004020202020204" pitchFamily="34" charset="0"/>
              </a:rPr>
              <a:t> only, and I’m interested in if </a:t>
            </a:r>
            <a:r>
              <a:rPr lang="en-US" altLang="zh-CN" sz="2000" b="1" dirty="0">
                <a:latin typeface="Aptos" panose="020B0004020202020204" pitchFamily="34" charset="0"/>
              </a:rPr>
              <a:t>different gender </a:t>
            </a:r>
            <a:r>
              <a:rPr lang="en-US" altLang="zh-CN" sz="2000" dirty="0">
                <a:latin typeface="Aptos" panose="020B0004020202020204" pitchFamily="34" charset="0"/>
              </a:rPr>
              <a:t>like this chip differently?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Aptos" panose="020B0004020202020204" pitchFamily="34" charset="0"/>
              </a:rPr>
              <a:t>Is this a 1-sample or 2-sample? (hint: how many groups of evaluators we have here?)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Aptos" panose="020B0004020202020204" pitchFamily="34" charset="0"/>
              </a:rPr>
              <a:t>If 2-sample, is this related or unrelated?</a:t>
            </a:r>
            <a:endParaRPr lang="zh-CN" alt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3093D0-39E8-2CD6-F313-D9909CABE21C}"/>
              </a:ext>
            </a:extLst>
          </p:cNvPr>
          <p:cNvGrpSpPr/>
          <p:nvPr/>
        </p:nvGrpSpPr>
        <p:grpSpPr>
          <a:xfrm>
            <a:off x="2260227" y="1835180"/>
            <a:ext cx="1687215" cy="1633726"/>
            <a:chOff x="1079127" y="1729444"/>
            <a:chExt cx="1687215" cy="1633726"/>
          </a:xfrm>
        </p:grpSpPr>
        <p:pic>
          <p:nvPicPr>
            <p:cNvPr id="9" name="Picture 4" descr="バンザイをしている人たちのイラスト | かわいいフリー素材集 いらすとや">
              <a:extLst>
                <a:ext uri="{FF2B5EF4-FFF2-40B4-BE49-F238E27FC236}">
                  <a16:creationId xmlns:a16="http://schemas.microsoft.com/office/drawing/2014/main" id="{159FF307-89E6-2792-BDE7-A8C0C7928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22"/>
            <a:stretch>
              <a:fillRect/>
            </a:stretch>
          </p:blipFill>
          <p:spPr bwMode="auto">
            <a:xfrm>
              <a:off x="1079127" y="1729444"/>
              <a:ext cx="917314" cy="16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バンザイをしている人たちのイラスト | かわいいフリー素材集 いらすとや">
              <a:extLst>
                <a:ext uri="{FF2B5EF4-FFF2-40B4-BE49-F238E27FC236}">
                  <a16:creationId xmlns:a16="http://schemas.microsoft.com/office/drawing/2014/main" id="{55DCB076-1A50-0801-8556-8E807ABED9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14" r="26445"/>
            <a:stretch>
              <a:fillRect/>
            </a:stretch>
          </p:blipFill>
          <p:spPr bwMode="auto">
            <a:xfrm>
              <a:off x="1996441" y="1729444"/>
              <a:ext cx="769901" cy="16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D7C2C8-1A95-AB0E-9F8F-6A510E121A85}"/>
              </a:ext>
            </a:extLst>
          </p:cNvPr>
          <p:cNvGrpSpPr/>
          <p:nvPr/>
        </p:nvGrpSpPr>
        <p:grpSpPr>
          <a:xfrm>
            <a:off x="7879081" y="1810324"/>
            <a:ext cx="1748673" cy="1673632"/>
            <a:chOff x="7932421" y="1795274"/>
            <a:chExt cx="1748673" cy="1673632"/>
          </a:xfrm>
        </p:grpSpPr>
        <p:pic>
          <p:nvPicPr>
            <p:cNvPr id="7" name="Picture 4" descr="バンザイをしている人たちのイラスト | かわいいフリー素材集 いらすとや">
              <a:extLst>
                <a:ext uri="{FF2B5EF4-FFF2-40B4-BE49-F238E27FC236}">
                  <a16:creationId xmlns:a16="http://schemas.microsoft.com/office/drawing/2014/main" id="{CA07F2FE-4F41-9832-EF62-547F37D360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r="47495"/>
            <a:stretch>
              <a:fillRect/>
            </a:stretch>
          </p:blipFill>
          <p:spPr bwMode="auto">
            <a:xfrm>
              <a:off x="7932421" y="1835180"/>
              <a:ext cx="769902" cy="16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バンザイをしている人たちのイラスト | かわいいフリー素材集 いらすとや">
              <a:extLst>
                <a:ext uri="{FF2B5EF4-FFF2-40B4-BE49-F238E27FC236}">
                  <a16:creationId xmlns:a16="http://schemas.microsoft.com/office/drawing/2014/main" id="{0EA4C134-9D45-CF00-1C00-404ABA40E8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25"/>
            <a:stretch>
              <a:fillRect/>
            </a:stretch>
          </p:blipFill>
          <p:spPr bwMode="auto">
            <a:xfrm>
              <a:off x="8707853" y="1795274"/>
              <a:ext cx="973241" cy="16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0723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85555-45C2-3AFA-5492-866636CA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84C84-6B47-A80A-5D5A-F838CAE1997B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11D9DD-BC78-A0D5-F08F-92B096268019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3654F-875C-521B-48E5-41652839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122" y="187604"/>
            <a:ext cx="1099930" cy="747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AD29C8-80A2-959E-7B30-CB9E68CA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841" r="56795" b="33642"/>
          <a:stretch>
            <a:fillRect/>
          </a:stretch>
        </p:blipFill>
        <p:spPr>
          <a:xfrm>
            <a:off x="6154063" y="2353269"/>
            <a:ext cx="1592846" cy="10601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BCCA7C-EB64-5A27-E41D-E80E7AE9445B}"/>
              </a:ext>
            </a:extLst>
          </p:cNvPr>
          <p:cNvGrpSpPr/>
          <p:nvPr/>
        </p:nvGrpSpPr>
        <p:grpSpPr>
          <a:xfrm>
            <a:off x="825059" y="2031494"/>
            <a:ext cx="1687215" cy="1633726"/>
            <a:chOff x="1079127" y="1729444"/>
            <a:chExt cx="1687215" cy="1633726"/>
          </a:xfrm>
        </p:grpSpPr>
        <p:pic>
          <p:nvPicPr>
            <p:cNvPr id="9" name="Picture 4" descr="バンザイをしている人たちのイラスト | かわいいフリー素材集 いらすとや">
              <a:extLst>
                <a:ext uri="{FF2B5EF4-FFF2-40B4-BE49-F238E27FC236}">
                  <a16:creationId xmlns:a16="http://schemas.microsoft.com/office/drawing/2014/main" id="{8B8E66CD-1EA3-A7F0-2E3C-05A8B7FCBF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22"/>
            <a:stretch>
              <a:fillRect/>
            </a:stretch>
          </p:blipFill>
          <p:spPr bwMode="auto">
            <a:xfrm>
              <a:off x="1079127" y="1729444"/>
              <a:ext cx="917314" cy="16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バンザイをしている人たちのイラスト | かわいいフリー素材集 いらすとや">
              <a:extLst>
                <a:ext uri="{FF2B5EF4-FFF2-40B4-BE49-F238E27FC236}">
                  <a16:creationId xmlns:a16="http://schemas.microsoft.com/office/drawing/2014/main" id="{CF5CC09D-F303-2B26-FE6E-7A18344FEB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14" r="26445"/>
            <a:stretch>
              <a:fillRect/>
            </a:stretch>
          </p:blipFill>
          <p:spPr bwMode="auto">
            <a:xfrm>
              <a:off x="1996441" y="1729444"/>
              <a:ext cx="769901" cy="16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23EB22-97C3-714E-86E7-00D6A0EEA79D}"/>
              </a:ext>
            </a:extLst>
          </p:cNvPr>
          <p:cNvGrpSpPr/>
          <p:nvPr/>
        </p:nvGrpSpPr>
        <p:grpSpPr>
          <a:xfrm>
            <a:off x="3391215" y="2031494"/>
            <a:ext cx="1748673" cy="1673632"/>
            <a:chOff x="7932421" y="1795274"/>
            <a:chExt cx="1748673" cy="1673632"/>
          </a:xfrm>
        </p:grpSpPr>
        <p:pic>
          <p:nvPicPr>
            <p:cNvPr id="7" name="Picture 4" descr="バンザイをしている人たちのイラスト | かわいいフリー素材集 いらすとや">
              <a:extLst>
                <a:ext uri="{FF2B5EF4-FFF2-40B4-BE49-F238E27FC236}">
                  <a16:creationId xmlns:a16="http://schemas.microsoft.com/office/drawing/2014/main" id="{2F66A43B-6F32-96D8-F277-CFD28F1BE0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r="47495"/>
            <a:stretch>
              <a:fillRect/>
            </a:stretch>
          </p:blipFill>
          <p:spPr bwMode="auto">
            <a:xfrm>
              <a:off x="7932421" y="1835180"/>
              <a:ext cx="769902" cy="16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バンザイをしている人たちのイラスト | かわいいフリー素材集 いらすとや">
              <a:extLst>
                <a:ext uri="{FF2B5EF4-FFF2-40B4-BE49-F238E27FC236}">
                  <a16:creationId xmlns:a16="http://schemas.microsoft.com/office/drawing/2014/main" id="{6955AA5E-A4F7-9B4D-8806-4CF8AE71E3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25"/>
            <a:stretch>
              <a:fillRect/>
            </a:stretch>
          </p:blipFill>
          <p:spPr bwMode="auto">
            <a:xfrm>
              <a:off x="8707853" y="1795274"/>
              <a:ext cx="973241" cy="16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74D78-5102-A632-68BD-F66878C86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065" y="1874774"/>
            <a:ext cx="2278008" cy="20171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CE812A-2480-D67E-7E7E-EAFF9883951A}"/>
              </a:ext>
            </a:extLst>
          </p:cNvPr>
          <p:cNvSpPr txBox="1"/>
          <p:nvPr/>
        </p:nvSpPr>
        <p:spPr>
          <a:xfrm>
            <a:off x="727422" y="4652961"/>
            <a:ext cx="11380758" cy="1516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2-sample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Unrelated/ independent because consider dispersion of 2 groups of evaluators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tos" panose="020B0004020202020204" pitchFamily="34" charset="0"/>
              </a:rPr>
              <a:t>Liking score -&gt; one-tailed or two-tailed?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0009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F1E5C-AB07-5C84-F97E-9631CB3DF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8F54E8-BB41-E0DA-F8CE-1825AB2B66BC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2CBA8C-490C-E5D0-DBB8-E774A99F8447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9008F0-A897-1B0F-4B47-FC299F41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672" y="1852334"/>
            <a:ext cx="5458587" cy="3991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1AC87D-3B44-FA04-3141-76564797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5" y="3429000"/>
            <a:ext cx="5220429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80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35213-5CFA-3E64-6602-575F9C8F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8BFF47-E08A-0D9D-AFA1-71EDF969B2CD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55690D-3C0C-5EFA-193E-A35D3A066D00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Potato chips – scenario 3</a:t>
            </a:r>
          </a:p>
        </p:txBody>
      </p:sp>
      <p:pic>
        <p:nvPicPr>
          <p:cNvPr id="3" name="Picture 4" descr="バンザイをしている人たちのイラスト | かわいいフリー素材集 いらすとや">
            <a:extLst>
              <a:ext uri="{FF2B5EF4-FFF2-40B4-BE49-F238E27FC236}">
                <a16:creationId xmlns:a16="http://schemas.microsoft.com/office/drawing/2014/main" id="{1A376B21-DAF2-A1C2-2EBE-DC146D0C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35" y="1610545"/>
            <a:ext cx="1631179" cy="85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F8FB4B-BD42-CC10-A31A-5A42AF42167A}"/>
                  </a:ext>
                </a:extLst>
              </p:cNvPr>
              <p:cNvSpPr txBox="1"/>
              <p:nvPr/>
            </p:nvSpPr>
            <p:spPr>
              <a:xfrm>
                <a:off x="583886" y="4485841"/>
                <a:ext cx="7516174" cy="2254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Calculated t-stat = -2.2064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p-value = 0.03055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tos" panose="020B0004020202020204" pitchFamily="34" charset="0"/>
                  </a:rPr>
                  <a:t>C.I. = [-0.68,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-0.035], null: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F8FB4B-BD42-CC10-A31A-5A42AF421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86" y="4485841"/>
                <a:ext cx="7516174" cy="2254400"/>
              </a:xfrm>
              <a:prstGeom prst="rect">
                <a:avLst/>
              </a:prstGeom>
              <a:blipFill>
                <a:blip r:embed="rId3"/>
                <a:stretch>
                  <a:fillRect l="-1135" b="-3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84B723-14AD-DFD9-4599-1D4DEFEE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41" r="56795" b="33642"/>
          <a:stretch>
            <a:fillRect/>
          </a:stretch>
        </p:blipFill>
        <p:spPr>
          <a:xfrm>
            <a:off x="9504236" y="1610545"/>
            <a:ext cx="785637" cy="522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14212-A5FC-0A72-03BF-80CD2FBD25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41" r="56795" b="33642"/>
          <a:stretch>
            <a:fillRect/>
          </a:stretch>
        </p:blipFill>
        <p:spPr>
          <a:xfrm>
            <a:off x="10819954" y="1610545"/>
            <a:ext cx="785637" cy="52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7BCBC3-F806-0B54-7E80-425455092017}"/>
                  </a:ext>
                </a:extLst>
              </p:cNvPr>
              <p:cNvSpPr txBox="1"/>
              <p:nvPr/>
            </p:nvSpPr>
            <p:spPr>
              <a:xfrm>
                <a:off x="8578681" y="3429000"/>
                <a:ext cx="2095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dirty="0"/>
                  <a:t>Assume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7BCBC3-F806-0B54-7E80-42545509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681" y="3429000"/>
                <a:ext cx="2095500" cy="369332"/>
              </a:xfrm>
              <a:prstGeom prst="rect">
                <a:avLst/>
              </a:prstGeom>
              <a:blipFill>
                <a:blip r:embed="rId5"/>
                <a:stretch>
                  <a:fillRect l="-2326" t="-8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97F668F-A08B-4AA0-DA3C-7558A4EAD5D9}"/>
              </a:ext>
            </a:extLst>
          </p:cNvPr>
          <p:cNvSpPr txBox="1"/>
          <p:nvPr/>
        </p:nvSpPr>
        <p:spPr>
          <a:xfrm>
            <a:off x="10674181" y="2209293"/>
            <a:ext cx="1352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Less salt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FB8BC-A3EA-072D-3ABB-337F662CBF9C}"/>
              </a:ext>
            </a:extLst>
          </p:cNvPr>
          <p:cNvSpPr txBox="1"/>
          <p:nvPr/>
        </p:nvSpPr>
        <p:spPr>
          <a:xfrm>
            <a:off x="9409043" y="2209293"/>
            <a:ext cx="108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/>
              <a:t>Ref = 8 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53936-EFDD-01D1-AD01-2CC947ECA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27" y="1348065"/>
            <a:ext cx="6682579" cy="30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02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30A05-6F3B-D87D-9612-C8A038CA0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ABD962-0BFA-613F-FD0E-424582F6459E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076948-65C0-C589-DD96-1F9C9B03B79E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A98D9-ED6F-AFA6-26C8-296AE739133D}"/>
              </a:ext>
            </a:extLst>
          </p:cNvPr>
          <p:cNvSpPr txBox="1"/>
          <p:nvPr/>
        </p:nvSpPr>
        <p:spPr>
          <a:xfrm>
            <a:off x="1062037" y="1796534"/>
            <a:ext cx="10067925" cy="379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0" dirty="0"/>
              <a:t>Remember, t-test is comparing means</a:t>
            </a:r>
            <a:r>
              <a:rPr lang="en-US" altLang="zh-CN" sz="2400" dirty="0"/>
              <a:t> of 2 groups of continuous data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 sample mean vs 1 population mean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 condition’s mean vs the other condition’s mean evaluated by same group of people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 group of evaluator’s mean vs the other group’s of evaluator’s mean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9430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AEA67-0920-E241-797B-B48E42A4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F4E8C5-B635-A449-D989-D4D094AED184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7230C5-19AB-1B23-41B0-5DDA70162E87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Week 3 HW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0EE64-D4B3-A496-A4C9-ABA04ED1AAAB}"/>
              </a:ext>
            </a:extLst>
          </p:cNvPr>
          <p:cNvSpPr txBox="1"/>
          <p:nvPr/>
        </p:nvSpPr>
        <p:spPr>
          <a:xfrm>
            <a:off x="251346" y="1119809"/>
            <a:ext cx="11552449" cy="55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Run a t test under three of the following scenarios at 5% significance level</a:t>
            </a:r>
          </a:p>
          <a:p>
            <a:pPr>
              <a:lnSpc>
                <a:spcPct val="200000"/>
              </a:lnSpc>
            </a:pPr>
            <a:r>
              <a:rPr lang="en-US" altLang="zh-CN" b="0" dirty="0"/>
              <a:t>1. Test if the overall liking score of “Mango” significantly differs from “Juicy Pear”</a:t>
            </a:r>
          </a:p>
          <a:p>
            <a:pPr>
              <a:lnSpc>
                <a:spcPct val="200000"/>
              </a:lnSpc>
            </a:pPr>
            <a:r>
              <a:rPr lang="en-US" altLang="zh-CN" b="0" dirty="0"/>
              <a:t>2. Test if the overall liking score of “</a:t>
            </a:r>
            <a:r>
              <a:rPr lang="en-US" altLang="zh-CN" dirty="0"/>
              <a:t>Sunkist Lime</a:t>
            </a:r>
            <a:r>
              <a:rPr lang="en-US" altLang="zh-CN" b="0" dirty="0"/>
              <a:t>” differs between session1 and session2</a:t>
            </a:r>
          </a:p>
          <a:p>
            <a:pPr>
              <a:lnSpc>
                <a:spcPct val="200000"/>
              </a:lnSpc>
            </a:pPr>
            <a:r>
              <a:rPr lang="en-US" altLang="zh-CN" b="0" dirty="0"/>
              <a:t>3. Test if the mean of the overall liking scores across all flavors all consumers is significantly greater than 5.11</a:t>
            </a:r>
          </a:p>
          <a:p>
            <a:pPr>
              <a:lnSpc>
                <a:spcPct val="200000"/>
              </a:lnSpc>
            </a:pPr>
            <a:r>
              <a:rPr lang="en-US" altLang="zh-CN" b="1" dirty="0"/>
              <a:t>Questions for each scenario:</a:t>
            </a:r>
          </a:p>
          <a:p>
            <a:pPr>
              <a:lnSpc>
                <a:spcPct val="200000"/>
              </a:lnSpc>
            </a:pPr>
            <a:r>
              <a:rPr lang="en-US" altLang="zh-CN" b="0" dirty="0"/>
              <a:t>1. What type of t test should you use? (multiple choice) .25</a:t>
            </a:r>
          </a:p>
          <a:p>
            <a:pPr>
              <a:lnSpc>
                <a:spcPct val="200000"/>
              </a:lnSpc>
            </a:pPr>
            <a:r>
              <a:rPr lang="en-US" altLang="zh-CN" b="0" dirty="0"/>
              <a:t>2. Is this a one-tailed or two-tailed test? (multiple choice) .25</a:t>
            </a:r>
          </a:p>
          <a:p>
            <a:pPr>
              <a:lnSpc>
                <a:spcPct val="200000"/>
              </a:lnSpc>
            </a:pPr>
            <a:r>
              <a:rPr lang="en-US" altLang="zh-CN" b="0" dirty="0"/>
              <a:t>3. What is the calculated t-statistic and p-value? .25</a:t>
            </a:r>
          </a:p>
          <a:p>
            <a:pPr>
              <a:lnSpc>
                <a:spcPct val="200000"/>
              </a:lnSpc>
            </a:pPr>
            <a:r>
              <a:rPr lang="en-US" altLang="zh-CN" b="0" dirty="0"/>
              <a:t>4. </a:t>
            </a:r>
            <a:r>
              <a:rPr lang="en-US" altLang="zh-CN" dirty="0"/>
              <a:t>Is it significant? .25</a:t>
            </a:r>
            <a:endParaRPr lang="en-US" altLang="zh-CN" b="0" dirty="0"/>
          </a:p>
          <a:p>
            <a:pPr>
              <a:lnSpc>
                <a:spcPct val="200000"/>
              </a:lnSpc>
            </a:pPr>
            <a:r>
              <a:rPr lang="en-US" altLang="zh-CN" b="0" dirty="0"/>
              <a:t>Round all answers to 2 decimal places and use scientific notation (e.g., 6.081239 -&gt;6.08; 7.6948e-3 -&gt;7.70e-3)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9015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3E489-5E86-380C-710F-EBD9320E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6614F7-A4C8-6033-71B7-7A040BEC2B0E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B251BD-B58C-49D5-D337-F2353A267D24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Week 3 HW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A066B-3D16-3F32-7A88-6438088B7C8C}"/>
              </a:ext>
            </a:extLst>
          </p:cNvPr>
          <p:cNvSpPr txBox="1"/>
          <p:nvPr/>
        </p:nvSpPr>
        <p:spPr>
          <a:xfrm>
            <a:off x="639551" y="2052057"/>
            <a:ext cx="9393449" cy="308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/>
              <a:t>FST 117_2025_Jelly Bean_Dataset_Long_week3.xlsx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DO NOT USE WEEK 1 DATA BECAUSE IT’S DIFFERENT!!!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This data is in long format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In t-test, are you using long format or wide format?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Some functions might be useful for you in next pages</a:t>
            </a:r>
          </a:p>
        </p:txBody>
      </p:sp>
    </p:spTree>
    <p:extLst>
      <p:ext uri="{BB962C8B-B14F-4D97-AF65-F5344CB8AC3E}">
        <p14:creationId xmlns:p14="http://schemas.microsoft.com/office/powerpoint/2010/main" val="1328774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31A18-FA42-0C07-2F50-990D27B87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B5B89C-54EE-B997-2431-7C1B2C3792CB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0CA4D6-7FA2-64AD-F065-A8E6F1BB50EA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Week 3 HW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CF1B3-6636-3E25-35A1-87F61BE01348}"/>
              </a:ext>
            </a:extLst>
          </p:cNvPr>
          <p:cNvSpPr txBox="1"/>
          <p:nvPr/>
        </p:nvSpPr>
        <p:spPr>
          <a:xfrm>
            <a:off x="648018" y="2077457"/>
            <a:ext cx="9393449" cy="308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Assume you have a column with label A, B, C, or D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You can filter out the rows containing A or B by using filter() from </a:t>
            </a:r>
            <a:r>
              <a:rPr lang="en-US" altLang="zh-CN" sz="2000" dirty="0" err="1"/>
              <a:t>tidyverse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dirty="0" err="1"/>
              <a:t>Df</a:t>
            </a:r>
            <a:r>
              <a:rPr lang="en-US" altLang="zh-CN" sz="2000" dirty="0"/>
              <a:t> &lt;- filter(</a:t>
            </a:r>
            <a:r>
              <a:rPr lang="en-US" altLang="zh-CN" sz="2000" dirty="0" err="1"/>
              <a:t>old_data_name</a:t>
            </a:r>
            <a:r>
              <a:rPr lang="en-US" altLang="zh-CN" sz="2000" dirty="0"/>
              <a:t>,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	</a:t>
            </a:r>
            <a:r>
              <a:rPr lang="en-US" altLang="zh-CN" sz="2000" dirty="0" err="1"/>
              <a:t>column_name</a:t>
            </a:r>
            <a:r>
              <a:rPr lang="en-US" altLang="zh-CN" sz="2000" dirty="0"/>
              <a:t> == A |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	</a:t>
            </a:r>
            <a:r>
              <a:rPr lang="en-US" altLang="zh-CN" sz="2000" dirty="0" err="1"/>
              <a:t>column_name</a:t>
            </a:r>
            <a:r>
              <a:rPr lang="en-US" altLang="zh-CN" sz="2000" dirty="0"/>
              <a:t> == B)</a:t>
            </a:r>
          </a:p>
        </p:txBody>
      </p:sp>
    </p:spTree>
    <p:extLst>
      <p:ext uri="{BB962C8B-B14F-4D97-AF65-F5344CB8AC3E}">
        <p14:creationId xmlns:p14="http://schemas.microsoft.com/office/powerpoint/2010/main" val="1790847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79CC0-CCF1-FBAF-D5D6-04DF11A3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29DE6-6217-DFF5-E41D-BA71CBC4987B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1578EA-D240-8FC8-B741-D9B19DD0E610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Week 3 HW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C4074-26EA-7B75-E18D-EEB9A04F5926}"/>
              </a:ext>
            </a:extLst>
          </p:cNvPr>
          <p:cNvSpPr txBox="1"/>
          <p:nvPr/>
        </p:nvSpPr>
        <p:spPr>
          <a:xfrm>
            <a:off x="611875" y="1428272"/>
            <a:ext cx="10968249" cy="4933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If you want to pivot long format into wide format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Use </a:t>
            </a:r>
            <a:r>
              <a:rPr lang="en-US" altLang="zh-CN" sz="2000" dirty="0" err="1"/>
              <a:t>pivot_wider</a:t>
            </a:r>
            <a:r>
              <a:rPr lang="en-US" altLang="zh-CN" sz="2000" dirty="0"/>
              <a:t>() from </a:t>
            </a:r>
            <a:r>
              <a:rPr lang="en-US" altLang="zh-CN" sz="2000" dirty="0" err="1"/>
              <a:t>tidyverse</a:t>
            </a:r>
            <a:r>
              <a:rPr lang="en-US" altLang="zh-CN" sz="2000" dirty="0"/>
              <a:t> (reverse manipulation of </a:t>
            </a:r>
            <a:r>
              <a:rPr lang="en-US" altLang="zh-CN" sz="2000" dirty="0" err="1"/>
              <a:t>pivot_longer</a:t>
            </a:r>
            <a:r>
              <a:rPr lang="en-US" altLang="zh-CN" sz="2000" dirty="0"/>
              <a:t>() function)</a:t>
            </a:r>
          </a:p>
          <a:p>
            <a:pPr>
              <a:lnSpc>
                <a:spcPct val="200000"/>
              </a:lnSpc>
            </a:pPr>
            <a:r>
              <a:rPr lang="en-US" altLang="zh-CN" sz="2000" dirty="0" err="1"/>
              <a:t>Df</a:t>
            </a:r>
            <a:r>
              <a:rPr lang="en-US" altLang="zh-CN" sz="2000" dirty="0"/>
              <a:t> &lt;- </a:t>
            </a:r>
            <a:r>
              <a:rPr lang="en-US" altLang="zh-CN" sz="2000" dirty="0" err="1"/>
              <a:t>old_data</a:t>
            </a:r>
            <a:r>
              <a:rPr lang="en-US" altLang="zh-CN" sz="2000" dirty="0"/>
              <a:t> %&gt;%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</a:t>
            </a:r>
            <a:r>
              <a:rPr lang="en-US" altLang="zh-CN" sz="2000" dirty="0" err="1"/>
              <a:t>pivot_wider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id_cols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identifying_code_column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chemeClr val="accent5"/>
                </a:solidFill>
              </a:rPr>
              <a:t># for example your judge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		</a:t>
            </a:r>
            <a:r>
              <a:rPr lang="en-US" altLang="zh-CN" sz="2000" dirty="0" err="1"/>
              <a:t>names_from</a:t>
            </a:r>
            <a:r>
              <a:rPr lang="en-US" altLang="zh-CN" sz="2000" dirty="0"/>
              <a:t> = column_1, 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chemeClr val="accent5"/>
                </a:solidFill>
              </a:rPr>
              <a:t># the labels in this column will be convert into your wide format column names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		</a:t>
            </a:r>
            <a:r>
              <a:rPr lang="en-US" altLang="zh-CN" sz="2000" dirty="0" err="1"/>
              <a:t>values_from</a:t>
            </a:r>
            <a:r>
              <a:rPr lang="en-US" altLang="zh-CN" sz="2000" dirty="0"/>
              <a:t> = column_2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chemeClr val="accent5"/>
                </a:solidFill>
              </a:rPr>
              <a:t># the values in this column will be your values</a:t>
            </a:r>
            <a:r>
              <a:rPr lang="en-US" altLang="zh-CN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054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B1FA9-A6D6-9BC9-D33A-6EA396601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8FB706-95A8-25F8-503A-CFEC28084ADE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9C2E0F-E3BB-3DCD-861C-75EB97D3340C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-test variations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15169BD-BBFC-AB6D-CC7D-2AF32381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5334"/>
              </p:ext>
            </p:extLst>
          </p:nvPr>
        </p:nvGraphicFramePr>
        <p:xfrm>
          <a:off x="1911745" y="1735979"/>
          <a:ext cx="7334913" cy="45003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8053">
                  <a:extLst>
                    <a:ext uri="{9D8B030D-6E8A-4147-A177-3AD203B41FA5}">
                      <a16:colId xmlns:a16="http://schemas.microsoft.com/office/drawing/2014/main" val="534567989"/>
                    </a:ext>
                  </a:extLst>
                </a:gridCol>
                <a:gridCol w="4271749">
                  <a:extLst>
                    <a:ext uri="{9D8B030D-6E8A-4147-A177-3AD203B41FA5}">
                      <a16:colId xmlns:a16="http://schemas.microsoft.com/office/drawing/2014/main" val="2769280435"/>
                    </a:ext>
                  </a:extLst>
                </a:gridCol>
                <a:gridCol w="1765111">
                  <a:extLst>
                    <a:ext uri="{9D8B030D-6E8A-4147-A177-3AD203B41FA5}">
                      <a16:colId xmlns:a16="http://schemas.microsoft.com/office/drawing/2014/main" val="155561267"/>
                    </a:ext>
                  </a:extLst>
                </a:gridCol>
              </a:tblGrid>
              <a:tr h="13478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 with a reference value</a:t>
                      </a:r>
                    </a:p>
                    <a:p>
                      <a:pPr marL="173038" indent="-1714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 this temperature higher than 98°F?</a:t>
                      </a:r>
                    </a:p>
                    <a:p>
                      <a:pPr marL="173038" indent="-1714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 this Brix different than 20%?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-score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38477"/>
                  </a:ext>
                </a:extLst>
              </a:tr>
              <a:tr h="151777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Related samples</a:t>
                      </a:r>
                    </a:p>
                    <a:p>
                      <a:pPr marL="173038" indent="-171450" algn="l" defTabSz="914400" rtl="0" eaLnBrk="1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Each panelist evaluates Products A and B</a:t>
                      </a:r>
                    </a:p>
                    <a:p>
                      <a:pPr marL="173038" indent="-171450" algn="l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Panelists evaluate Product A in two different conditions (ex: blind vs. branded; white light vs. red 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Related sample</a:t>
                      </a:r>
                      <a:br>
                        <a:rPr lang="en-US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461159"/>
                  </a:ext>
                </a:extLst>
              </a:tr>
              <a:tr h="1634727">
                <a:tc v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Independent samples</a:t>
                      </a:r>
                    </a:p>
                    <a:p>
                      <a:pPr marL="173038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One group of volunteers receives a drug, another group receives a placebo</a:t>
                      </a:r>
                    </a:p>
                    <a:p>
                      <a:pPr marL="173038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One group of consumers evaluates Product A, another group of consumers evaluates Product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Unrelated sample</a:t>
                      </a:r>
                      <a:br>
                        <a:rPr lang="en-US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237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75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B2EE2-E356-AF59-307A-FE644493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0E39BE-955B-BA6F-7973-3EEAF876E933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BDA997-4CDB-2449-5F45-AA21AEAF545C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Week 3 HW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41041A-3A70-324D-6992-0406C736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433844"/>
              </p:ext>
            </p:extLst>
          </p:nvPr>
        </p:nvGraphicFramePr>
        <p:xfrm>
          <a:off x="1845734" y="2048933"/>
          <a:ext cx="8127999" cy="33375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290218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008780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37569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Judge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Yogurt_flavor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Liking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37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Strawberry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3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Blueberry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9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Strawberry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5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Blueberry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97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Strawberry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9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Blueberry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6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Strawberry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4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Blueberry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300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297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216A-1E17-3FDD-F835-559DBD519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039DD9-DC29-BEB3-82B5-9AD37B34D861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91DAE8-D235-B47B-86DD-C9D351DF2A0B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Week 3 HW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916A4-D53F-02EE-D229-F3259DC062C4}"/>
              </a:ext>
            </a:extLst>
          </p:cNvPr>
          <p:cNvSpPr txBox="1"/>
          <p:nvPr/>
        </p:nvSpPr>
        <p:spPr>
          <a:xfrm>
            <a:off x="671142" y="1699205"/>
            <a:ext cx="10968249" cy="3702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err="1"/>
              <a:t>Yogurt_new</a:t>
            </a:r>
            <a:r>
              <a:rPr lang="en-US" altLang="zh-CN" sz="2000" dirty="0"/>
              <a:t> &lt;- </a:t>
            </a:r>
            <a:r>
              <a:rPr lang="en-US" altLang="zh-CN" sz="2000" dirty="0" err="1"/>
              <a:t>yogurt_wide</a:t>
            </a:r>
            <a:r>
              <a:rPr lang="en-US" altLang="zh-CN" sz="2000" dirty="0"/>
              <a:t> %&gt;%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</a:t>
            </a:r>
            <a:r>
              <a:rPr lang="en-US" altLang="zh-CN" sz="2000" dirty="0" err="1"/>
              <a:t>pivot_wider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id_cols</a:t>
            </a:r>
            <a:r>
              <a:rPr lang="en-US" altLang="zh-CN" sz="2000" dirty="0"/>
              <a:t> = Judge,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		</a:t>
            </a:r>
            <a:r>
              <a:rPr lang="en-US" altLang="zh-CN" sz="2000" dirty="0" err="1"/>
              <a:t>names_from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Yogurt_flavor</a:t>
            </a:r>
            <a:r>
              <a:rPr lang="en-US" altLang="zh-CN" sz="2000" dirty="0"/>
              <a:t>, 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chemeClr val="accent5"/>
                </a:solidFill>
              </a:rPr>
              <a:t># the labels in this column will be convert into your wide format column names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		</a:t>
            </a:r>
            <a:r>
              <a:rPr lang="en-US" altLang="zh-CN" sz="2000" dirty="0" err="1"/>
              <a:t>values_from</a:t>
            </a:r>
            <a:r>
              <a:rPr lang="en-US" altLang="zh-CN" sz="2000" dirty="0"/>
              <a:t> = Liking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chemeClr val="accent5"/>
                </a:solidFill>
              </a:rPr>
              <a:t># the values in this column will be your values)</a:t>
            </a:r>
          </a:p>
        </p:txBody>
      </p:sp>
    </p:spTree>
    <p:extLst>
      <p:ext uri="{BB962C8B-B14F-4D97-AF65-F5344CB8AC3E}">
        <p14:creationId xmlns:p14="http://schemas.microsoft.com/office/powerpoint/2010/main" val="1357056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89AA2-5618-0448-1F1C-5ECE19D1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C8D4F-E064-5F2C-ABEA-A4FEEAD19077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632A25-8F60-85F1-9E4F-C3A9E1FD6650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Week 3 HW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182676-DA32-742E-EAE3-9011451CC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43"/>
              </p:ext>
            </p:extLst>
          </p:nvPr>
        </p:nvGraphicFramePr>
        <p:xfrm>
          <a:off x="1888067" y="2668865"/>
          <a:ext cx="8127999" cy="1854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290218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008780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37569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Judge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Strawberry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Blueberry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37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3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9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5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978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897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2525EE-5F5E-819A-5605-9371254B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26984-E6A1-4CCE-0424-DFA3522E45A4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2A886-B472-D97B-E970-AE10382B8985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Special HW instruction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10E9D-5CBE-AC0D-1D7D-1012748C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87" y="5578515"/>
            <a:ext cx="7563906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6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A8D73-1A62-395E-0346-EBA0DFCE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18E186-E2C3-0576-0D6C-F8737B1E29C7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B49442-222C-BF42-730D-BF126C705467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-statistic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4">
                <a:extLst>
                  <a:ext uri="{FF2B5EF4-FFF2-40B4-BE49-F238E27FC236}">
                    <a16:creationId xmlns:a16="http://schemas.microsoft.com/office/drawing/2014/main" id="{96FDF53C-DF0C-7E50-5721-93B54FEDB70D}"/>
                  </a:ext>
                </a:extLst>
              </p:cNvPr>
              <p:cNvSpPr txBox="1"/>
              <p:nvPr/>
            </p:nvSpPr>
            <p:spPr>
              <a:xfrm>
                <a:off x="4847546" y="3287768"/>
                <a:ext cx="3521881" cy="12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3600" dirty="0"/>
                  <a:t>t</a:t>
                </a:r>
                <a:r>
                  <a:rPr lang="fr-FR" sz="3600" b="0" dirty="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num>
                      <m:den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acc>
                                  <m:accPr>
                                    <m:chr m:val="̅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ZoneTexte 4">
                <a:extLst>
                  <a:ext uri="{FF2B5EF4-FFF2-40B4-BE49-F238E27FC236}">
                    <a16:creationId xmlns:a16="http://schemas.microsoft.com/office/drawing/2014/main" id="{96FDF53C-DF0C-7E50-5721-93B54FEDB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546" y="3287768"/>
                <a:ext cx="3521881" cy="1231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4">
                <a:extLst>
                  <a:ext uri="{FF2B5EF4-FFF2-40B4-BE49-F238E27FC236}">
                    <a16:creationId xmlns:a16="http://schemas.microsoft.com/office/drawing/2014/main" id="{6B3FB024-4330-0B21-2B5E-BA3EF547B2A3}"/>
                  </a:ext>
                </a:extLst>
              </p:cNvPr>
              <p:cNvSpPr txBox="1"/>
              <p:nvPr/>
            </p:nvSpPr>
            <p:spPr>
              <a:xfrm>
                <a:off x="5543706" y="4949632"/>
                <a:ext cx="3521881" cy="1292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3600" dirty="0"/>
                  <a:t>t</a:t>
                </a:r>
                <a:r>
                  <a:rPr lang="fr-FR" sz="3600" b="0" dirty="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fr-FR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11" name="ZoneTexte 4">
                <a:extLst>
                  <a:ext uri="{FF2B5EF4-FFF2-40B4-BE49-F238E27FC236}">
                    <a16:creationId xmlns:a16="http://schemas.microsoft.com/office/drawing/2014/main" id="{6B3FB024-4330-0B21-2B5E-BA3EF547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06" y="4949632"/>
                <a:ext cx="3521881" cy="1292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4">
                <a:extLst>
                  <a:ext uri="{FF2B5EF4-FFF2-40B4-BE49-F238E27FC236}">
                    <a16:creationId xmlns:a16="http://schemas.microsoft.com/office/drawing/2014/main" id="{AD271022-1DAC-2572-CED1-835842263F9D}"/>
                  </a:ext>
                </a:extLst>
              </p:cNvPr>
              <p:cNvSpPr txBox="1"/>
              <p:nvPr/>
            </p:nvSpPr>
            <p:spPr>
              <a:xfrm>
                <a:off x="4955546" y="1522765"/>
                <a:ext cx="3521881" cy="1183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3600" dirty="0"/>
                  <a:t>t</a:t>
                </a:r>
                <a:r>
                  <a:rPr lang="fr-FR" sz="3600" b="0" dirty="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fr-F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acc>
                                  <m:accPr>
                                    <m:chr m:val="̅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12" name="ZoneTexte 4">
                <a:extLst>
                  <a:ext uri="{FF2B5EF4-FFF2-40B4-BE49-F238E27FC236}">
                    <a16:creationId xmlns:a16="http://schemas.microsoft.com/office/drawing/2014/main" id="{AD271022-1DAC-2572-CED1-835842263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46" y="1522765"/>
                <a:ext cx="3521881" cy="1183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03F24D4-77B8-8334-8EA5-2C7A3A284A21}"/>
              </a:ext>
            </a:extLst>
          </p:cNvPr>
          <p:cNvSpPr txBox="1"/>
          <p:nvPr/>
        </p:nvSpPr>
        <p:spPr>
          <a:xfrm>
            <a:off x="1089027" y="1938788"/>
            <a:ext cx="610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</a:rPr>
              <a:t>One sample</a:t>
            </a:r>
            <a:endParaRPr lang="zh-CN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7C4BE-BF2A-A595-A9B7-0B15DA86B67D}"/>
              </a:ext>
            </a:extLst>
          </p:cNvPr>
          <p:cNvSpPr txBox="1"/>
          <p:nvPr/>
        </p:nvSpPr>
        <p:spPr>
          <a:xfrm>
            <a:off x="1089027" y="3568997"/>
            <a:ext cx="610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</a:rPr>
              <a:t>Two sample related</a:t>
            </a:r>
            <a:endParaRPr lang="zh-CN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68DCE-1D22-7E82-209F-307C93EC9D28}"/>
              </a:ext>
            </a:extLst>
          </p:cNvPr>
          <p:cNvSpPr txBox="1"/>
          <p:nvPr/>
        </p:nvSpPr>
        <p:spPr>
          <a:xfrm>
            <a:off x="1089027" y="5199206"/>
            <a:ext cx="610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</a:rPr>
              <a:t>Two sample unrelated</a:t>
            </a:r>
            <a:endParaRPr lang="zh-CN" altLang="en-US" sz="2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950718-26BD-B0E4-06BB-F7E73024480A}"/>
              </a:ext>
            </a:extLst>
          </p:cNvPr>
          <p:cNvSpPr/>
          <p:nvPr/>
        </p:nvSpPr>
        <p:spPr>
          <a:xfrm>
            <a:off x="6608486" y="5372827"/>
            <a:ext cx="2219739" cy="1118656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D95041-F556-DFC2-5F64-A0FD5A5F9BEE}"/>
              </a:ext>
            </a:extLst>
          </p:cNvPr>
          <p:cNvCxnSpPr>
            <a:cxnSpLocks/>
            <a:stCxn id="2" idx="6"/>
            <a:endCxn id="8" idx="1"/>
          </p:cNvCxnSpPr>
          <p:nvPr/>
        </p:nvCxnSpPr>
        <p:spPr>
          <a:xfrm flipV="1">
            <a:off x="8828225" y="5491082"/>
            <a:ext cx="1142380" cy="44107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13ECD0-3507-D98B-A8FB-DB7779BB9647}"/>
              </a:ext>
            </a:extLst>
          </p:cNvPr>
          <p:cNvSpPr txBox="1"/>
          <p:nvPr/>
        </p:nvSpPr>
        <p:spPr>
          <a:xfrm>
            <a:off x="9970605" y="4890917"/>
            <a:ext cx="19335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Pooled standard error to account for dispersion of 2 groups!!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87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2D1AF-7770-141E-A21D-11013AF3A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8980EE-9C30-A7EE-2BA6-9E90C0152F29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5A711-4726-DA85-1DC4-433D48909014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-test variations</a:t>
            </a:r>
          </a:p>
        </p:txBody>
      </p:sp>
      <p:cxnSp>
        <p:nvCxnSpPr>
          <p:cNvPr id="36" name="Connecteur droit avec flèche 10">
            <a:extLst>
              <a:ext uri="{FF2B5EF4-FFF2-40B4-BE49-F238E27FC236}">
                <a16:creationId xmlns:a16="http://schemas.microsoft.com/office/drawing/2014/main" id="{1FFC3C87-A934-5C47-6BA5-333CBF37E27E}"/>
              </a:ext>
            </a:extLst>
          </p:cNvPr>
          <p:cNvCxnSpPr/>
          <p:nvPr/>
        </p:nvCxnSpPr>
        <p:spPr bwMode="auto">
          <a:xfrm>
            <a:off x="6674702" y="6083765"/>
            <a:ext cx="22961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Connecteur droit avec flèche 12">
            <a:extLst>
              <a:ext uri="{FF2B5EF4-FFF2-40B4-BE49-F238E27FC236}">
                <a16:creationId xmlns:a16="http://schemas.microsoft.com/office/drawing/2014/main" id="{5B6DB4D7-DD42-A742-03B1-6D079554C6CB}"/>
              </a:ext>
            </a:extLst>
          </p:cNvPr>
          <p:cNvCxnSpPr/>
          <p:nvPr/>
        </p:nvCxnSpPr>
        <p:spPr bwMode="auto">
          <a:xfrm flipH="1">
            <a:off x="3424032" y="6083765"/>
            <a:ext cx="32506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ZoneTexte 18">
            <a:extLst>
              <a:ext uri="{FF2B5EF4-FFF2-40B4-BE49-F238E27FC236}">
                <a16:creationId xmlns:a16="http://schemas.microsoft.com/office/drawing/2014/main" id="{A198E6FB-E60C-8D60-D54C-DA06F387A1C0}"/>
              </a:ext>
            </a:extLst>
          </p:cNvPr>
          <p:cNvSpPr txBox="1"/>
          <p:nvPr/>
        </p:nvSpPr>
        <p:spPr>
          <a:xfrm>
            <a:off x="4839784" y="6225091"/>
            <a:ext cx="120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0</a:t>
            </a:r>
            <a:r>
              <a:rPr lang="en-US" sz="1600" dirty="0"/>
              <a:t> accepted</a:t>
            </a:r>
          </a:p>
        </p:txBody>
      </p:sp>
      <p:sp>
        <p:nvSpPr>
          <p:cNvPr id="39" name="ZoneTexte 20">
            <a:extLst>
              <a:ext uri="{FF2B5EF4-FFF2-40B4-BE49-F238E27FC236}">
                <a16:creationId xmlns:a16="http://schemas.microsoft.com/office/drawing/2014/main" id="{D3D8CB00-5240-6DF5-4BD0-3BFF3399BD99}"/>
              </a:ext>
            </a:extLst>
          </p:cNvPr>
          <p:cNvSpPr txBox="1"/>
          <p:nvPr/>
        </p:nvSpPr>
        <p:spPr>
          <a:xfrm>
            <a:off x="6898228" y="6206148"/>
            <a:ext cx="1408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0</a:t>
            </a:r>
            <a:r>
              <a:rPr lang="en-US" sz="1600" dirty="0"/>
              <a:t> rejected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D960FE-4869-1F04-0989-7E737E52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32" y="3941772"/>
            <a:ext cx="4999038" cy="166211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6A739604-6C49-15CF-2643-FD6108E9B22E}"/>
              </a:ext>
            </a:extLst>
          </p:cNvPr>
          <p:cNvSpPr>
            <a:spLocks/>
          </p:cNvSpPr>
          <p:nvPr/>
        </p:nvSpPr>
        <p:spPr bwMode="auto">
          <a:xfrm>
            <a:off x="3424032" y="3941772"/>
            <a:ext cx="4999038" cy="1647825"/>
          </a:xfrm>
          <a:custGeom>
            <a:avLst/>
            <a:gdLst>
              <a:gd name="T0" fmla="*/ 48 w 3149"/>
              <a:gd name="T1" fmla="*/ 1036 h 1038"/>
              <a:gd name="T2" fmla="*/ 111 w 3149"/>
              <a:gd name="T3" fmla="*/ 1031 h 1038"/>
              <a:gd name="T4" fmla="*/ 174 w 3149"/>
              <a:gd name="T5" fmla="*/ 1025 h 1038"/>
              <a:gd name="T6" fmla="*/ 237 w 3149"/>
              <a:gd name="T7" fmla="*/ 1017 h 1038"/>
              <a:gd name="T8" fmla="*/ 300 w 3149"/>
              <a:gd name="T9" fmla="*/ 1006 h 1038"/>
              <a:gd name="T10" fmla="*/ 363 w 3149"/>
              <a:gd name="T11" fmla="*/ 991 h 1038"/>
              <a:gd name="T12" fmla="*/ 426 w 3149"/>
              <a:gd name="T13" fmla="*/ 973 h 1038"/>
              <a:gd name="T14" fmla="*/ 489 w 3149"/>
              <a:gd name="T15" fmla="*/ 949 h 1038"/>
              <a:gd name="T16" fmla="*/ 552 w 3149"/>
              <a:gd name="T17" fmla="*/ 920 h 1038"/>
              <a:gd name="T18" fmla="*/ 615 w 3149"/>
              <a:gd name="T19" fmla="*/ 885 h 1038"/>
              <a:gd name="T20" fmla="*/ 678 w 3149"/>
              <a:gd name="T21" fmla="*/ 842 h 1038"/>
              <a:gd name="T22" fmla="*/ 741 w 3149"/>
              <a:gd name="T23" fmla="*/ 793 h 1038"/>
              <a:gd name="T24" fmla="*/ 804 w 3149"/>
              <a:gd name="T25" fmla="*/ 735 h 1038"/>
              <a:gd name="T26" fmla="*/ 867 w 3149"/>
              <a:gd name="T27" fmla="*/ 671 h 1038"/>
              <a:gd name="T28" fmla="*/ 929 w 3149"/>
              <a:gd name="T29" fmla="*/ 600 h 1038"/>
              <a:gd name="T30" fmla="*/ 992 w 3149"/>
              <a:gd name="T31" fmla="*/ 525 h 1038"/>
              <a:gd name="T32" fmla="*/ 1055 w 3149"/>
              <a:gd name="T33" fmla="*/ 445 h 1038"/>
              <a:gd name="T34" fmla="*/ 1118 w 3149"/>
              <a:gd name="T35" fmla="*/ 365 h 1038"/>
              <a:gd name="T36" fmla="*/ 1181 w 3149"/>
              <a:gd name="T37" fmla="*/ 286 h 1038"/>
              <a:gd name="T38" fmla="*/ 1244 w 3149"/>
              <a:gd name="T39" fmla="*/ 211 h 1038"/>
              <a:gd name="T40" fmla="*/ 1307 w 3149"/>
              <a:gd name="T41" fmla="*/ 144 h 1038"/>
              <a:gd name="T42" fmla="*/ 1370 w 3149"/>
              <a:gd name="T43" fmla="*/ 87 h 1038"/>
              <a:gd name="T44" fmla="*/ 1433 w 3149"/>
              <a:gd name="T45" fmla="*/ 43 h 1038"/>
              <a:gd name="T46" fmla="*/ 1496 w 3149"/>
              <a:gd name="T47" fmla="*/ 13 h 1038"/>
              <a:gd name="T48" fmla="*/ 1559 w 3149"/>
              <a:gd name="T49" fmla="*/ 1 h 1038"/>
              <a:gd name="T50" fmla="*/ 1622 w 3149"/>
              <a:gd name="T51" fmla="*/ 5 h 1038"/>
              <a:gd name="T52" fmla="*/ 1685 w 3149"/>
              <a:gd name="T53" fmla="*/ 26 h 1038"/>
              <a:gd name="T54" fmla="*/ 1748 w 3149"/>
              <a:gd name="T55" fmla="*/ 63 h 1038"/>
              <a:gd name="T56" fmla="*/ 1811 w 3149"/>
              <a:gd name="T57" fmla="*/ 114 h 1038"/>
              <a:gd name="T58" fmla="*/ 1874 w 3149"/>
              <a:gd name="T59" fmla="*/ 177 h 1038"/>
              <a:gd name="T60" fmla="*/ 1937 w 3149"/>
              <a:gd name="T61" fmla="*/ 248 h 1038"/>
              <a:gd name="T62" fmla="*/ 2000 w 3149"/>
              <a:gd name="T63" fmla="*/ 325 h 1038"/>
              <a:gd name="T64" fmla="*/ 2063 w 3149"/>
              <a:gd name="T65" fmla="*/ 405 h 1038"/>
              <a:gd name="T66" fmla="*/ 2126 w 3149"/>
              <a:gd name="T67" fmla="*/ 485 h 1038"/>
              <a:gd name="T68" fmla="*/ 2189 w 3149"/>
              <a:gd name="T69" fmla="*/ 563 h 1038"/>
              <a:gd name="T70" fmla="*/ 2252 w 3149"/>
              <a:gd name="T71" fmla="*/ 637 h 1038"/>
              <a:gd name="T72" fmla="*/ 2315 w 3149"/>
              <a:gd name="T73" fmla="*/ 704 h 1038"/>
              <a:gd name="T74" fmla="*/ 2378 w 3149"/>
              <a:gd name="T75" fmla="*/ 765 h 1038"/>
              <a:gd name="T76" fmla="*/ 2441 w 3149"/>
              <a:gd name="T77" fmla="*/ 819 h 1038"/>
              <a:gd name="T78" fmla="*/ 2504 w 3149"/>
              <a:gd name="T79" fmla="*/ 864 h 1038"/>
              <a:gd name="T80" fmla="*/ 2567 w 3149"/>
              <a:gd name="T81" fmla="*/ 903 h 1038"/>
              <a:gd name="T82" fmla="*/ 2630 w 3149"/>
              <a:gd name="T83" fmla="*/ 936 h 1038"/>
              <a:gd name="T84" fmla="*/ 2693 w 3149"/>
              <a:gd name="T85" fmla="*/ 961 h 1038"/>
              <a:gd name="T86" fmla="*/ 2756 w 3149"/>
              <a:gd name="T87" fmla="*/ 982 h 1038"/>
              <a:gd name="T88" fmla="*/ 2818 w 3149"/>
              <a:gd name="T89" fmla="*/ 999 h 1038"/>
              <a:gd name="T90" fmla="*/ 2881 w 3149"/>
              <a:gd name="T91" fmla="*/ 1012 h 1038"/>
              <a:gd name="T92" fmla="*/ 2944 w 3149"/>
              <a:gd name="T93" fmla="*/ 1021 h 1038"/>
              <a:gd name="T94" fmla="*/ 3007 w 3149"/>
              <a:gd name="T95" fmla="*/ 1029 h 1038"/>
              <a:gd name="T96" fmla="*/ 3070 w 3149"/>
              <a:gd name="T97" fmla="*/ 1034 h 1038"/>
              <a:gd name="T98" fmla="*/ 3133 w 3149"/>
              <a:gd name="T9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149" h="1038">
                <a:moveTo>
                  <a:pt x="0" y="1038"/>
                </a:moveTo>
                <a:cubicBezTo>
                  <a:pt x="1" y="1038"/>
                  <a:pt x="16" y="1038"/>
                  <a:pt x="16" y="1038"/>
                </a:cubicBezTo>
                <a:cubicBezTo>
                  <a:pt x="16" y="1038"/>
                  <a:pt x="32" y="1037"/>
                  <a:pt x="32" y="1037"/>
                </a:cubicBezTo>
                <a:cubicBezTo>
                  <a:pt x="32" y="1037"/>
                  <a:pt x="48" y="1036"/>
                  <a:pt x="48" y="1036"/>
                </a:cubicBezTo>
                <a:cubicBezTo>
                  <a:pt x="48" y="1036"/>
                  <a:pt x="63" y="1035"/>
                  <a:pt x="63" y="1035"/>
                </a:cubicBezTo>
                <a:cubicBezTo>
                  <a:pt x="64" y="1035"/>
                  <a:pt x="79" y="1034"/>
                  <a:pt x="79" y="1034"/>
                </a:cubicBezTo>
                <a:cubicBezTo>
                  <a:pt x="79" y="1034"/>
                  <a:pt x="94" y="1033"/>
                  <a:pt x="95" y="1033"/>
                </a:cubicBezTo>
                <a:cubicBezTo>
                  <a:pt x="95" y="1033"/>
                  <a:pt x="110" y="1031"/>
                  <a:pt x="111" y="1031"/>
                </a:cubicBezTo>
                <a:cubicBezTo>
                  <a:pt x="111" y="1031"/>
                  <a:pt x="126" y="1030"/>
                  <a:pt x="126" y="1030"/>
                </a:cubicBezTo>
                <a:cubicBezTo>
                  <a:pt x="127" y="1030"/>
                  <a:pt x="142" y="1029"/>
                  <a:pt x="142" y="1029"/>
                </a:cubicBezTo>
                <a:cubicBezTo>
                  <a:pt x="142" y="1029"/>
                  <a:pt x="157" y="1027"/>
                  <a:pt x="158" y="1027"/>
                </a:cubicBezTo>
                <a:cubicBezTo>
                  <a:pt x="158" y="1027"/>
                  <a:pt x="173" y="1025"/>
                  <a:pt x="174" y="1025"/>
                </a:cubicBezTo>
                <a:cubicBezTo>
                  <a:pt x="174" y="1025"/>
                  <a:pt x="189" y="1023"/>
                  <a:pt x="189" y="1023"/>
                </a:cubicBezTo>
                <a:cubicBezTo>
                  <a:pt x="190" y="1023"/>
                  <a:pt x="205" y="1021"/>
                  <a:pt x="205" y="1021"/>
                </a:cubicBezTo>
                <a:cubicBezTo>
                  <a:pt x="205" y="1021"/>
                  <a:pt x="220" y="1019"/>
                  <a:pt x="221" y="1019"/>
                </a:cubicBezTo>
                <a:cubicBezTo>
                  <a:pt x="221" y="1019"/>
                  <a:pt x="236" y="1017"/>
                  <a:pt x="237" y="1017"/>
                </a:cubicBezTo>
                <a:cubicBezTo>
                  <a:pt x="237" y="1017"/>
                  <a:pt x="252" y="1014"/>
                  <a:pt x="252" y="1014"/>
                </a:cubicBezTo>
                <a:cubicBezTo>
                  <a:pt x="253" y="1014"/>
                  <a:pt x="268" y="1012"/>
                  <a:pt x="268" y="1012"/>
                </a:cubicBezTo>
                <a:cubicBezTo>
                  <a:pt x="268" y="1012"/>
                  <a:pt x="283" y="1009"/>
                  <a:pt x="284" y="1009"/>
                </a:cubicBezTo>
                <a:cubicBezTo>
                  <a:pt x="284" y="1009"/>
                  <a:pt x="299" y="1006"/>
                  <a:pt x="300" y="1006"/>
                </a:cubicBezTo>
                <a:cubicBezTo>
                  <a:pt x="300" y="1006"/>
                  <a:pt x="315" y="1002"/>
                  <a:pt x="315" y="1002"/>
                </a:cubicBezTo>
                <a:cubicBezTo>
                  <a:pt x="316" y="1002"/>
                  <a:pt x="331" y="999"/>
                  <a:pt x="331" y="999"/>
                </a:cubicBezTo>
                <a:cubicBezTo>
                  <a:pt x="331" y="999"/>
                  <a:pt x="346" y="995"/>
                  <a:pt x="347" y="995"/>
                </a:cubicBezTo>
                <a:cubicBezTo>
                  <a:pt x="347" y="995"/>
                  <a:pt x="362" y="991"/>
                  <a:pt x="363" y="991"/>
                </a:cubicBezTo>
                <a:cubicBezTo>
                  <a:pt x="363" y="991"/>
                  <a:pt x="378" y="987"/>
                  <a:pt x="378" y="987"/>
                </a:cubicBezTo>
                <a:cubicBezTo>
                  <a:pt x="379" y="987"/>
                  <a:pt x="394" y="982"/>
                  <a:pt x="394" y="982"/>
                </a:cubicBezTo>
                <a:cubicBezTo>
                  <a:pt x="394" y="982"/>
                  <a:pt x="409" y="978"/>
                  <a:pt x="410" y="978"/>
                </a:cubicBezTo>
                <a:cubicBezTo>
                  <a:pt x="410" y="978"/>
                  <a:pt x="425" y="973"/>
                  <a:pt x="426" y="973"/>
                </a:cubicBezTo>
                <a:cubicBezTo>
                  <a:pt x="426" y="973"/>
                  <a:pt x="441" y="967"/>
                  <a:pt x="441" y="967"/>
                </a:cubicBezTo>
                <a:cubicBezTo>
                  <a:pt x="442" y="967"/>
                  <a:pt x="457" y="962"/>
                  <a:pt x="457" y="961"/>
                </a:cubicBezTo>
                <a:cubicBezTo>
                  <a:pt x="457" y="961"/>
                  <a:pt x="472" y="956"/>
                  <a:pt x="473" y="955"/>
                </a:cubicBezTo>
                <a:cubicBezTo>
                  <a:pt x="473" y="955"/>
                  <a:pt x="488" y="949"/>
                  <a:pt x="489" y="949"/>
                </a:cubicBezTo>
                <a:cubicBezTo>
                  <a:pt x="489" y="949"/>
                  <a:pt x="504" y="943"/>
                  <a:pt x="504" y="943"/>
                </a:cubicBezTo>
                <a:cubicBezTo>
                  <a:pt x="505" y="942"/>
                  <a:pt x="520" y="936"/>
                  <a:pt x="520" y="936"/>
                </a:cubicBezTo>
                <a:cubicBezTo>
                  <a:pt x="520" y="935"/>
                  <a:pt x="535" y="928"/>
                  <a:pt x="536" y="928"/>
                </a:cubicBezTo>
                <a:cubicBezTo>
                  <a:pt x="536" y="928"/>
                  <a:pt x="551" y="920"/>
                  <a:pt x="552" y="920"/>
                </a:cubicBezTo>
                <a:cubicBezTo>
                  <a:pt x="552" y="920"/>
                  <a:pt x="567" y="912"/>
                  <a:pt x="567" y="912"/>
                </a:cubicBezTo>
                <a:cubicBezTo>
                  <a:pt x="568" y="912"/>
                  <a:pt x="583" y="903"/>
                  <a:pt x="583" y="903"/>
                </a:cubicBezTo>
                <a:cubicBezTo>
                  <a:pt x="583" y="903"/>
                  <a:pt x="598" y="894"/>
                  <a:pt x="599" y="894"/>
                </a:cubicBezTo>
                <a:cubicBezTo>
                  <a:pt x="599" y="894"/>
                  <a:pt x="614" y="885"/>
                  <a:pt x="615" y="885"/>
                </a:cubicBezTo>
                <a:cubicBezTo>
                  <a:pt x="615" y="885"/>
                  <a:pt x="630" y="875"/>
                  <a:pt x="630" y="875"/>
                </a:cubicBezTo>
                <a:cubicBezTo>
                  <a:pt x="631" y="874"/>
                  <a:pt x="646" y="865"/>
                  <a:pt x="646" y="864"/>
                </a:cubicBezTo>
                <a:cubicBezTo>
                  <a:pt x="646" y="864"/>
                  <a:pt x="661" y="854"/>
                  <a:pt x="662" y="853"/>
                </a:cubicBezTo>
                <a:cubicBezTo>
                  <a:pt x="662" y="853"/>
                  <a:pt x="677" y="843"/>
                  <a:pt x="678" y="842"/>
                </a:cubicBezTo>
                <a:cubicBezTo>
                  <a:pt x="678" y="842"/>
                  <a:pt x="693" y="831"/>
                  <a:pt x="693" y="831"/>
                </a:cubicBezTo>
                <a:cubicBezTo>
                  <a:pt x="694" y="830"/>
                  <a:pt x="709" y="819"/>
                  <a:pt x="709" y="819"/>
                </a:cubicBezTo>
                <a:cubicBezTo>
                  <a:pt x="709" y="818"/>
                  <a:pt x="724" y="806"/>
                  <a:pt x="725" y="806"/>
                </a:cubicBezTo>
                <a:cubicBezTo>
                  <a:pt x="725" y="805"/>
                  <a:pt x="740" y="793"/>
                  <a:pt x="741" y="793"/>
                </a:cubicBezTo>
                <a:cubicBezTo>
                  <a:pt x="741" y="792"/>
                  <a:pt x="756" y="779"/>
                  <a:pt x="756" y="779"/>
                </a:cubicBezTo>
                <a:cubicBezTo>
                  <a:pt x="756" y="779"/>
                  <a:pt x="772" y="765"/>
                  <a:pt x="772" y="765"/>
                </a:cubicBezTo>
                <a:cubicBezTo>
                  <a:pt x="772" y="765"/>
                  <a:pt x="787" y="751"/>
                  <a:pt x="788" y="750"/>
                </a:cubicBezTo>
                <a:cubicBezTo>
                  <a:pt x="788" y="750"/>
                  <a:pt x="803" y="736"/>
                  <a:pt x="804" y="735"/>
                </a:cubicBezTo>
                <a:cubicBezTo>
                  <a:pt x="804" y="735"/>
                  <a:pt x="819" y="720"/>
                  <a:pt x="819" y="720"/>
                </a:cubicBezTo>
                <a:cubicBezTo>
                  <a:pt x="819" y="720"/>
                  <a:pt x="835" y="705"/>
                  <a:pt x="835" y="704"/>
                </a:cubicBezTo>
                <a:cubicBezTo>
                  <a:pt x="835" y="704"/>
                  <a:pt x="850" y="688"/>
                  <a:pt x="851" y="688"/>
                </a:cubicBezTo>
                <a:cubicBezTo>
                  <a:pt x="851" y="688"/>
                  <a:pt x="866" y="672"/>
                  <a:pt x="867" y="671"/>
                </a:cubicBezTo>
                <a:cubicBezTo>
                  <a:pt x="867" y="671"/>
                  <a:pt x="882" y="654"/>
                  <a:pt x="882" y="654"/>
                </a:cubicBezTo>
                <a:cubicBezTo>
                  <a:pt x="882" y="654"/>
                  <a:pt x="898" y="637"/>
                  <a:pt x="898" y="637"/>
                </a:cubicBezTo>
                <a:cubicBezTo>
                  <a:pt x="898" y="636"/>
                  <a:pt x="913" y="619"/>
                  <a:pt x="913" y="619"/>
                </a:cubicBezTo>
                <a:cubicBezTo>
                  <a:pt x="914" y="618"/>
                  <a:pt x="929" y="601"/>
                  <a:pt x="929" y="600"/>
                </a:cubicBezTo>
                <a:cubicBezTo>
                  <a:pt x="930" y="600"/>
                  <a:pt x="945" y="582"/>
                  <a:pt x="945" y="582"/>
                </a:cubicBezTo>
                <a:cubicBezTo>
                  <a:pt x="945" y="582"/>
                  <a:pt x="961" y="564"/>
                  <a:pt x="961" y="563"/>
                </a:cubicBezTo>
                <a:cubicBezTo>
                  <a:pt x="961" y="563"/>
                  <a:pt x="976" y="544"/>
                  <a:pt x="976" y="544"/>
                </a:cubicBezTo>
                <a:cubicBezTo>
                  <a:pt x="977" y="544"/>
                  <a:pt x="992" y="525"/>
                  <a:pt x="992" y="525"/>
                </a:cubicBezTo>
                <a:cubicBezTo>
                  <a:pt x="993" y="524"/>
                  <a:pt x="1008" y="505"/>
                  <a:pt x="1008" y="505"/>
                </a:cubicBezTo>
                <a:cubicBezTo>
                  <a:pt x="1008" y="505"/>
                  <a:pt x="1023" y="486"/>
                  <a:pt x="1024" y="485"/>
                </a:cubicBezTo>
                <a:cubicBezTo>
                  <a:pt x="1024" y="485"/>
                  <a:pt x="1039" y="466"/>
                  <a:pt x="1039" y="465"/>
                </a:cubicBezTo>
                <a:cubicBezTo>
                  <a:pt x="1040" y="465"/>
                  <a:pt x="1055" y="446"/>
                  <a:pt x="1055" y="445"/>
                </a:cubicBezTo>
                <a:cubicBezTo>
                  <a:pt x="1056" y="445"/>
                  <a:pt x="1071" y="426"/>
                  <a:pt x="1071" y="425"/>
                </a:cubicBezTo>
                <a:cubicBezTo>
                  <a:pt x="1071" y="425"/>
                  <a:pt x="1086" y="406"/>
                  <a:pt x="1087" y="405"/>
                </a:cubicBezTo>
                <a:cubicBezTo>
                  <a:pt x="1087" y="405"/>
                  <a:pt x="1102" y="385"/>
                  <a:pt x="1102" y="385"/>
                </a:cubicBezTo>
                <a:cubicBezTo>
                  <a:pt x="1103" y="385"/>
                  <a:pt x="1118" y="365"/>
                  <a:pt x="1118" y="365"/>
                </a:cubicBezTo>
                <a:cubicBezTo>
                  <a:pt x="1119" y="364"/>
                  <a:pt x="1134" y="345"/>
                  <a:pt x="1134" y="345"/>
                </a:cubicBezTo>
                <a:cubicBezTo>
                  <a:pt x="1134" y="345"/>
                  <a:pt x="1149" y="325"/>
                  <a:pt x="1150" y="325"/>
                </a:cubicBezTo>
                <a:cubicBezTo>
                  <a:pt x="1150" y="325"/>
                  <a:pt x="1165" y="306"/>
                  <a:pt x="1165" y="305"/>
                </a:cubicBezTo>
                <a:cubicBezTo>
                  <a:pt x="1166" y="305"/>
                  <a:pt x="1181" y="286"/>
                  <a:pt x="1181" y="286"/>
                </a:cubicBezTo>
                <a:cubicBezTo>
                  <a:pt x="1182" y="285"/>
                  <a:pt x="1197" y="267"/>
                  <a:pt x="1197" y="267"/>
                </a:cubicBezTo>
                <a:cubicBezTo>
                  <a:pt x="1197" y="266"/>
                  <a:pt x="1212" y="248"/>
                  <a:pt x="1213" y="248"/>
                </a:cubicBezTo>
                <a:cubicBezTo>
                  <a:pt x="1213" y="247"/>
                  <a:pt x="1228" y="230"/>
                  <a:pt x="1228" y="229"/>
                </a:cubicBezTo>
                <a:cubicBezTo>
                  <a:pt x="1229" y="229"/>
                  <a:pt x="1244" y="211"/>
                  <a:pt x="1244" y="211"/>
                </a:cubicBezTo>
                <a:cubicBezTo>
                  <a:pt x="1245" y="211"/>
                  <a:pt x="1260" y="194"/>
                  <a:pt x="1260" y="193"/>
                </a:cubicBezTo>
                <a:cubicBezTo>
                  <a:pt x="1260" y="193"/>
                  <a:pt x="1275" y="177"/>
                  <a:pt x="1276" y="177"/>
                </a:cubicBezTo>
                <a:cubicBezTo>
                  <a:pt x="1276" y="176"/>
                  <a:pt x="1291" y="160"/>
                  <a:pt x="1291" y="160"/>
                </a:cubicBezTo>
                <a:cubicBezTo>
                  <a:pt x="1292" y="160"/>
                  <a:pt x="1307" y="144"/>
                  <a:pt x="1307" y="144"/>
                </a:cubicBezTo>
                <a:cubicBezTo>
                  <a:pt x="1308" y="144"/>
                  <a:pt x="1323" y="129"/>
                  <a:pt x="1323" y="129"/>
                </a:cubicBezTo>
                <a:cubicBezTo>
                  <a:pt x="1323" y="128"/>
                  <a:pt x="1338" y="114"/>
                  <a:pt x="1339" y="114"/>
                </a:cubicBezTo>
                <a:cubicBezTo>
                  <a:pt x="1339" y="114"/>
                  <a:pt x="1354" y="100"/>
                  <a:pt x="1354" y="100"/>
                </a:cubicBezTo>
                <a:cubicBezTo>
                  <a:pt x="1355" y="100"/>
                  <a:pt x="1370" y="87"/>
                  <a:pt x="1370" y="87"/>
                </a:cubicBezTo>
                <a:cubicBezTo>
                  <a:pt x="1371" y="87"/>
                  <a:pt x="1386" y="75"/>
                  <a:pt x="1386" y="75"/>
                </a:cubicBezTo>
                <a:cubicBezTo>
                  <a:pt x="1386" y="74"/>
                  <a:pt x="1401" y="63"/>
                  <a:pt x="1402" y="63"/>
                </a:cubicBezTo>
                <a:cubicBezTo>
                  <a:pt x="1402" y="63"/>
                  <a:pt x="1417" y="53"/>
                  <a:pt x="1417" y="52"/>
                </a:cubicBezTo>
                <a:cubicBezTo>
                  <a:pt x="1418" y="52"/>
                  <a:pt x="1433" y="43"/>
                  <a:pt x="1433" y="43"/>
                </a:cubicBezTo>
                <a:cubicBezTo>
                  <a:pt x="1434" y="43"/>
                  <a:pt x="1449" y="34"/>
                  <a:pt x="1449" y="34"/>
                </a:cubicBezTo>
                <a:cubicBezTo>
                  <a:pt x="1449" y="34"/>
                  <a:pt x="1464" y="26"/>
                  <a:pt x="1465" y="26"/>
                </a:cubicBezTo>
                <a:cubicBezTo>
                  <a:pt x="1465" y="26"/>
                  <a:pt x="1480" y="19"/>
                  <a:pt x="1480" y="19"/>
                </a:cubicBezTo>
                <a:cubicBezTo>
                  <a:pt x="1481" y="19"/>
                  <a:pt x="1496" y="14"/>
                  <a:pt x="1496" y="13"/>
                </a:cubicBezTo>
                <a:cubicBezTo>
                  <a:pt x="1497" y="13"/>
                  <a:pt x="1512" y="9"/>
                  <a:pt x="1512" y="9"/>
                </a:cubicBezTo>
                <a:cubicBezTo>
                  <a:pt x="1512" y="9"/>
                  <a:pt x="1527" y="5"/>
                  <a:pt x="1528" y="5"/>
                </a:cubicBezTo>
                <a:cubicBezTo>
                  <a:pt x="1528" y="5"/>
                  <a:pt x="1543" y="3"/>
                  <a:pt x="1543" y="3"/>
                </a:cubicBezTo>
                <a:cubicBezTo>
                  <a:pt x="1544" y="2"/>
                  <a:pt x="1559" y="1"/>
                  <a:pt x="1559" y="1"/>
                </a:cubicBezTo>
                <a:cubicBezTo>
                  <a:pt x="1560" y="1"/>
                  <a:pt x="1575" y="0"/>
                  <a:pt x="1575" y="0"/>
                </a:cubicBezTo>
                <a:cubicBezTo>
                  <a:pt x="1575" y="0"/>
                  <a:pt x="1590" y="1"/>
                  <a:pt x="1591" y="1"/>
                </a:cubicBezTo>
                <a:cubicBezTo>
                  <a:pt x="1591" y="1"/>
                  <a:pt x="1606" y="2"/>
                  <a:pt x="1606" y="3"/>
                </a:cubicBezTo>
                <a:cubicBezTo>
                  <a:pt x="1607" y="3"/>
                  <a:pt x="1622" y="5"/>
                  <a:pt x="1622" y="5"/>
                </a:cubicBezTo>
                <a:cubicBezTo>
                  <a:pt x="1623" y="5"/>
                  <a:pt x="1638" y="9"/>
                  <a:pt x="1638" y="9"/>
                </a:cubicBezTo>
                <a:cubicBezTo>
                  <a:pt x="1638" y="9"/>
                  <a:pt x="1653" y="13"/>
                  <a:pt x="1654" y="13"/>
                </a:cubicBezTo>
                <a:cubicBezTo>
                  <a:pt x="1654" y="14"/>
                  <a:pt x="1669" y="19"/>
                  <a:pt x="1669" y="19"/>
                </a:cubicBezTo>
                <a:cubicBezTo>
                  <a:pt x="1670" y="19"/>
                  <a:pt x="1685" y="26"/>
                  <a:pt x="1685" y="26"/>
                </a:cubicBezTo>
                <a:cubicBezTo>
                  <a:pt x="1685" y="26"/>
                  <a:pt x="1701" y="34"/>
                  <a:pt x="1701" y="34"/>
                </a:cubicBezTo>
                <a:cubicBezTo>
                  <a:pt x="1701" y="34"/>
                  <a:pt x="1716" y="43"/>
                  <a:pt x="1717" y="43"/>
                </a:cubicBezTo>
                <a:cubicBezTo>
                  <a:pt x="1717" y="43"/>
                  <a:pt x="1732" y="52"/>
                  <a:pt x="1732" y="52"/>
                </a:cubicBezTo>
                <a:cubicBezTo>
                  <a:pt x="1732" y="53"/>
                  <a:pt x="1748" y="63"/>
                  <a:pt x="1748" y="63"/>
                </a:cubicBezTo>
                <a:cubicBezTo>
                  <a:pt x="1748" y="63"/>
                  <a:pt x="1764" y="74"/>
                  <a:pt x="1764" y="75"/>
                </a:cubicBezTo>
                <a:cubicBezTo>
                  <a:pt x="1764" y="75"/>
                  <a:pt x="1779" y="87"/>
                  <a:pt x="1780" y="87"/>
                </a:cubicBezTo>
                <a:cubicBezTo>
                  <a:pt x="1780" y="87"/>
                  <a:pt x="1795" y="100"/>
                  <a:pt x="1795" y="100"/>
                </a:cubicBezTo>
                <a:cubicBezTo>
                  <a:pt x="1795" y="100"/>
                  <a:pt x="1811" y="114"/>
                  <a:pt x="1811" y="114"/>
                </a:cubicBezTo>
                <a:cubicBezTo>
                  <a:pt x="1811" y="114"/>
                  <a:pt x="1827" y="128"/>
                  <a:pt x="1827" y="129"/>
                </a:cubicBezTo>
                <a:cubicBezTo>
                  <a:pt x="1827" y="129"/>
                  <a:pt x="1842" y="144"/>
                  <a:pt x="1842" y="144"/>
                </a:cubicBezTo>
                <a:cubicBezTo>
                  <a:pt x="1843" y="144"/>
                  <a:pt x="1858" y="160"/>
                  <a:pt x="1858" y="160"/>
                </a:cubicBezTo>
                <a:cubicBezTo>
                  <a:pt x="1858" y="160"/>
                  <a:pt x="1874" y="176"/>
                  <a:pt x="1874" y="177"/>
                </a:cubicBezTo>
                <a:cubicBezTo>
                  <a:pt x="1874" y="177"/>
                  <a:pt x="1890" y="193"/>
                  <a:pt x="1890" y="193"/>
                </a:cubicBezTo>
                <a:cubicBezTo>
                  <a:pt x="1890" y="194"/>
                  <a:pt x="1905" y="211"/>
                  <a:pt x="1905" y="211"/>
                </a:cubicBezTo>
                <a:cubicBezTo>
                  <a:pt x="1906" y="211"/>
                  <a:pt x="1921" y="229"/>
                  <a:pt x="1921" y="229"/>
                </a:cubicBezTo>
                <a:cubicBezTo>
                  <a:pt x="1921" y="230"/>
                  <a:pt x="1937" y="247"/>
                  <a:pt x="1937" y="248"/>
                </a:cubicBezTo>
                <a:cubicBezTo>
                  <a:pt x="1937" y="248"/>
                  <a:pt x="1953" y="266"/>
                  <a:pt x="1953" y="267"/>
                </a:cubicBezTo>
                <a:cubicBezTo>
                  <a:pt x="1953" y="267"/>
                  <a:pt x="1968" y="285"/>
                  <a:pt x="1968" y="286"/>
                </a:cubicBezTo>
                <a:cubicBezTo>
                  <a:pt x="1969" y="286"/>
                  <a:pt x="1984" y="305"/>
                  <a:pt x="1984" y="305"/>
                </a:cubicBezTo>
                <a:cubicBezTo>
                  <a:pt x="1984" y="306"/>
                  <a:pt x="1999" y="325"/>
                  <a:pt x="2000" y="325"/>
                </a:cubicBezTo>
                <a:cubicBezTo>
                  <a:pt x="2000" y="325"/>
                  <a:pt x="2015" y="345"/>
                  <a:pt x="2016" y="345"/>
                </a:cubicBezTo>
                <a:cubicBezTo>
                  <a:pt x="2016" y="345"/>
                  <a:pt x="2031" y="364"/>
                  <a:pt x="2031" y="365"/>
                </a:cubicBezTo>
                <a:cubicBezTo>
                  <a:pt x="2032" y="365"/>
                  <a:pt x="2047" y="385"/>
                  <a:pt x="2047" y="385"/>
                </a:cubicBezTo>
                <a:cubicBezTo>
                  <a:pt x="2047" y="385"/>
                  <a:pt x="2062" y="405"/>
                  <a:pt x="2063" y="405"/>
                </a:cubicBezTo>
                <a:cubicBezTo>
                  <a:pt x="2063" y="406"/>
                  <a:pt x="2078" y="425"/>
                  <a:pt x="2079" y="425"/>
                </a:cubicBezTo>
                <a:cubicBezTo>
                  <a:pt x="2079" y="426"/>
                  <a:pt x="2094" y="445"/>
                  <a:pt x="2094" y="445"/>
                </a:cubicBezTo>
                <a:cubicBezTo>
                  <a:pt x="2095" y="446"/>
                  <a:pt x="2110" y="465"/>
                  <a:pt x="2110" y="465"/>
                </a:cubicBezTo>
                <a:cubicBezTo>
                  <a:pt x="2110" y="466"/>
                  <a:pt x="2125" y="485"/>
                  <a:pt x="2126" y="485"/>
                </a:cubicBezTo>
                <a:cubicBezTo>
                  <a:pt x="2126" y="486"/>
                  <a:pt x="2141" y="505"/>
                  <a:pt x="2142" y="505"/>
                </a:cubicBezTo>
                <a:cubicBezTo>
                  <a:pt x="2142" y="505"/>
                  <a:pt x="2157" y="524"/>
                  <a:pt x="2157" y="525"/>
                </a:cubicBezTo>
                <a:cubicBezTo>
                  <a:pt x="2158" y="525"/>
                  <a:pt x="2173" y="544"/>
                  <a:pt x="2173" y="544"/>
                </a:cubicBezTo>
                <a:cubicBezTo>
                  <a:pt x="2173" y="544"/>
                  <a:pt x="2188" y="563"/>
                  <a:pt x="2189" y="563"/>
                </a:cubicBezTo>
                <a:cubicBezTo>
                  <a:pt x="2189" y="564"/>
                  <a:pt x="2204" y="582"/>
                  <a:pt x="2205" y="582"/>
                </a:cubicBezTo>
                <a:cubicBezTo>
                  <a:pt x="2205" y="582"/>
                  <a:pt x="2220" y="600"/>
                  <a:pt x="2220" y="600"/>
                </a:cubicBezTo>
                <a:cubicBezTo>
                  <a:pt x="2221" y="601"/>
                  <a:pt x="2236" y="618"/>
                  <a:pt x="2236" y="619"/>
                </a:cubicBezTo>
                <a:cubicBezTo>
                  <a:pt x="2236" y="619"/>
                  <a:pt x="2251" y="636"/>
                  <a:pt x="2252" y="637"/>
                </a:cubicBezTo>
                <a:cubicBezTo>
                  <a:pt x="2252" y="637"/>
                  <a:pt x="2267" y="654"/>
                  <a:pt x="2268" y="654"/>
                </a:cubicBezTo>
                <a:cubicBezTo>
                  <a:pt x="2268" y="654"/>
                  <a:pt x="2283" y="671"/>
                  <a:pt x="2283" y="671"/>
                </a:cubicBezTo>
                <a:cubicBezTo>
                  <a:pt x="2284" y="672"/>
                  <a:pt x="2299" y="688"/>
                  <a:pt x="2299" y="688"/>
                </a:cubicBezTo>
                <a:cubicBezTo>
                  <a:pt x="2299" y="688"/>
                  <a:pt x="2314" y="704"/>
                  <a:pt x="2315" y="704"/>
                </a:cubicBezTo>
                <a:cubicBezTo>
                  <a:pt x="2315" y="705"/>
                  <a:pt x="2330" y="720"/>
                  <a:pt x="2330" y="720"/>
                </a:cubicBezTo>
                <a:cubicBezTo>
                  <a:pt x="2331" y="720"/>
                  <a:pt x="2346" y="735"/>
                  <a:pt x="2346" y="735"/>
                </a:cubicBezTo>
                <a:cubicBezTo>
                  <a:pt x="2347" y="736"/>
                  <a:pt x="2362" y="750"/>
                  <a:pt x="2362" y="750"/>
                </a:cubicBezTo>
                <a:cubicBezTo>
                  <a:pt x="2362" y="751"/>
                  <a:pt x="2377" y="765"/>
                  <a:pt x="2378" y="765"/>
                </a:cubicBezTo>
                <a:cubicBezTo>
                  <a:pt x="2378" y="765"/>
                  <a:pt x="2393" y="779"/>
                  <a:pt x="2393" y="779"/>
                </a:cubicBezTo>
                <a:cubicBezTo>
                  <a:pt x="2394" y="779"/>
                  <a:pt x="2409" y="792"/>
                  <a:pt x="2409" y="793"/>
                </a:cubicBezTo>
                <a:cubicBezTo>
                  <a:pt x="2410" y="793"/>
                  <a:pt x="2425" y="805"/>
                  <a:pt x="2425" y="806"/>
                </a:cubicBezTo>
                <a:cubicBezTo>
                  <a:pt x="2425" y="806"/>
                  <a:pt x="2440" y="818"/>
                  <a:pt x="2441" y="819"/>
                </a:cubicBezTo>
                <a:cubicBezTo>
                  <a:pt x="2441" y="819"/>
                  <a:pt x="2456" y="830"/>
                  <a:pt x="2456" y="831"/>
                </a:cubicBezTo>
                <a:cubicBezTo>
                  <a:pt x="2457" y="831"/>
                  <a:pt x="2472" y="842"/>
                  <a:pt x="2472" y="842"/>
                </a:cubicBezTo>
                <a:cubicBezTo>
                  <a:pt x="2473" y="843"/>
                  <a:pt x="2488" y="853"/>
                  <a:pt x="2488" y="853"/>
                </a:cubicBezTo>
                <a:cubicBezTo>
                  <a:pt x="2488" y="854"/>
                  <a:pt x="2503" y="864"/>
                  <a:pt x="2504" y="864"/>
                </a:cubicBezTo>
                <a:cubicBezTo>
                  <a:pt x="2504" y="865"/>
                  <a:pt x="2519" y="874"/>
                  <a:pt x="2519" y="875"/>
                </a:cubicBezTo>
                <a:cubicBezTo>
                  <a:pt x="2520" y="875"/>
                  <a:pt x="2535" y="885"/>
                  <a:pt x="2535" y="885"/>
                </a:cubicBezTo>
                <a:cubicBezTo>
                  <a:pt x="2536" y="885"/>
                  <a:pt x="2551" y="894"/>
                  <a:pt x="2551" y="894"/>
                </a:cubicBezTo>
                <a:cubicBezTo>
                  <a:pt x="2551" y="894"/>
                  <a:pt x="2566" y="903"/>
                  <a:pt x="2567" y="903"/>
                </a:cubicBezTo>
                <a:cubicBezTo>
                  <a:pt x="2567" y="903"/>
                  <a:pt x="2582" y="912"/>
                  <a:pt x="2582" y="912"/>
                </a:cubicBezTo>
                <a:cubicBezTo>
                  <a:pt x="2583" y="912"/>
                  <a:pt x="2598" y="920"/>
                  <a:pt x="2598" y="920"/>
                </a:cubicBezTo>
                <a:cubicBezTo>
                  <a:pt x="2599" y="920"/>
                  <a:pt x="2614" y="928"/>
                  <a:pt x="2614" y="928"/>
                </a:cubicBezTo>
                <a:cubicBezTo>
                  <a:pt x="2614" y="928"/>
                  <a:pt x="2629" y="935"/>
                  <a:pt x="2630" y="936"/>
                </a:cubicBezTo>
                <a:cubicBezTo>
                  <a:pt x="2630" y="936"/>
                  <a:pt x="2645" y="942"/>
                  <a:pt x="2645" y="943"/>
                </a:cubicBezTo>
                <a:cubicBezTo>
                  <a:pt x="2645" y="943"/>
                  <a:pt x="2661" y="949"/>
                  <a:pt x="2661" y="949"/>
                </a:cubicBezTo>
                <a:cubicBezTo>
                  <a:pt x="2661" y="949"/>
                  <a:pt x="2677" y="955"/>
                  <a:pt x="2677" y="955"/>
                </a:cubicBezTo>
                <a:cubicBezTo>
                  <a:pt x="2677" y="956"/>
                  <a:pt x="2692" y="961"/>
                  <a:pt x="2693" y="961"/>
                </a:cubicBezTo>
                <a:cubicBezTo>
                  <a:pt x="2693" y="962"/>
                  <a:pt x="2708" y="967"/>
                  <a:pt x="2708" y="967"/>
                </a:cubicBezTo>
                <a:cubicBezTo>
                  <a:pt x="2708" y="967"/>
                  <a:pt x="2724" y="973"/>
                  <a:pt x="2724" y="973"/>
                </a:cubicBezTo>
                <a:cubicBezTo>
                  <a:pt x="2724" y="973"/>
                  <a:pt x="2740" y="978"/>
                  <a:pt x="2740" y="978"/>
                </a:cubicBezTo>
                <a:cubicBezTo>
                  <a:pt x="2740" y="978"/>
                  <a:pt x="2755" y="982"/>
                  <a:pt x="2756" y="982"/>
                </a:cubicBezTo>
                <a:cubicBezTo>
                  <a:pt x="2756" y="982"/>
                  <a:pt x="2771" y="987"/>
                  <a:pt x="2771" y="987"/>
                </a:cubicBezTo>
                <a:cubicBezTo>
                  <a:pt x="2771" y="987"/>
                  <a:pt x="2787" y="991"/>
                  <a:pt x="2787" y="991"/>
                </a:cubicBezTo>
                <a:cubicBezTo>
                  <a:pt x="2787" y="991"/>
                  <a:pt x="2803" y="995"/>
                  <a:pt x="2803" y="995"/>
                </a:cubicBezTo>
                <a:cubicBezTo>
                  <a:pt x="2803" y="995"/>
                  <a:pt x="2818" y="999"/>
                  <a:pt x="2818" y="999"/>
                </a:cubicBezTo>
                <a:cubicBezTo>
                  <a:pt x="2819" y="999"/>
                  <a:pt x="2834" y="1002"/>
                  <a:pt x="2834" y="1002"/>
                </a:cubicBezTo>
                <a:cubicBezTo>
                  <a:pt x="2834" y="1002"/>
                  <a:pt x="2850" y="1006"/>
                  <a:pt x="2850" y="1006"/>
                </a:cubicBezTo>
                <a:cubicBezTo>
                  <a:pt x="2850" y="1006"/>
                  <a:pt x="2866" y="1009"/>
                  <a:pt x="2866" y="1009"/>
                </a:cubicBezTo>
                <a:cubicBezTo>
                  <a:pt x="2866" y="1009"/>
                  <a:pt x="2881" y="1012"/>
                  <a:pt x="2881" y="1012"/>
                </a:cubicBezTo>
                <a:cubicBezTo>
                  <a:pt x="2882" y="1012"/>
                  <a:pt x="2897" y="1014"/>
                  <a:pt x="2897" y="1014"/>
                </a:cubicBezTo>
                <a:cubicBezTo>
                  <a:pt x="2897" y="1014"/>
                  <a:pt x="2913" y="1017"/>
                  <a:pt x="2913" y="1017"/>
                </a:cubicBezTo>
                <a:cubicBezTo>
                  <a:pt x="2913" y="1017"/>
                  <a:pt x="2929" y="1019"/>
                  <a:pt x="2929" y="1019"/>
                </a:cubicBezTo>
                <a:cubicBezTo>
                  <a:pt x="2929" y="1019"/>
                  <a:pt x="2944" y="1021"/>
                  <a:pt x="2944" y="1021"/>
                </a:cubicBezTo>
                <a:cubicBezTo>
                  <a:pt x="2945" y="1021"/>
                  <a:pt x="2960" y="1023"/>
                  <a:pt x="2960" y="1023"/>
                </a:cubicBezTo>
                <a:cubicBezTo>
                  <a:pt x="2960" y="1023"/>
                  <a:pt x="2975" y="1025"/>
                  <a:pt x="2976" y="1025"/>
                </a:cubicBezTo>
                <a:cubicBezTo>
                  <a:pt x="2976" y="1025"/>
                  <a:pt x="2991" y="1027"/>
                  <a:pt x="2992" y="1027"/>
                </a:cubicBezTo>
                <a:cubicBezTo>
                  <a:pt x="2992" y="1027"/>
                  <a:pt x="3007" y="1029"/>
                  <a:pt x="3007" y="1029"/>
                </a:cubicBezTo>
                <a:cubicBezTo>
                  <a:pt x="3008" y="1029"/>
                  <a:pt x="3023" y="1030"/>
                  <a:pt x="3023" y="1030"/>
                </a:cubicBezTo>
                <a:cubicBezTo>
                  <a:pt x="3023" y="1030"/>
                  <a:pt x="3038" y="1031"/>
                  <a:pt x="3039" y="1031"/>
                </a:cubicBezTo>
                <a:cubicBezTo>
                  <a:pt x="3039" y="1031"/>
                  <a:pt x="3054" y="1033"/>
                  <a:pt x="3055" y="1033"/>
                </a:cubicBezTo>
                <a:cubicBezTo>
                  <a:pt x="3055" y="1033"/>
                  <a:pt x="3070" y="1034"/>
                  <a:pt x="3070" y="1034"/>
                </a:cubicBezTo>
                <a:cubicBezTo>
                  <a:pt x="3071" y="1034"/>
                  <a:pt x="3086" y="1035"/>
                  <a:pt x="3086" y="1035"/>
                </a:cubicBezTo>
                <a:cubicBezTo>
                  <a:pt x="3086" y="1035"/>
                  <a:pt x="3101" y="1036"/>
                  <a:pt x="3102" y="1036"/>
                </a:cubicBezTo>
                <a:cubicBezTo>
                  <a:pt x="3102" y="1036"/>
                  <a:pt x="3117" y="1037"/>
                  <a:pt x="3118" y="1037"/>
                </a:cubicBezTo>
                <a:cubicBezTo>
                  <a:pt x="3118" y="1037"/>
                  <a:pt x="3133" y="1038"/>
                  <a:pt x="3133" y="1038"/>
                </a:cubicBezTo>
                <a:cubicBezTo>
                  <a:pt x="3134" y="1038"/>
                  <a:pt x="3149" y="1038"/>
                  <a:pt x="3149" y="1038"/>
                </a:cubicBezTo>
              </a:path>
            </a:pathLst>
          </a:custGeom>
          <a:noFill/>
          <a:ln w="17463" cap="flat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24">
            <a:extLst>
              <a:ext uri="{FF2B5EF4-FFF2-40B4-BE49-F238E27FC236}">
                <a16:creationId xmlns:a16="http://schemas.microsoft.com/office/drawing/2014/main" id="{A1CCF99C-39F6-76C3-0A6C-0335DFCD14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4032" y="5603885"/>
            <a:ext cx="49990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>
            <a:extLst>
              <a:ext uri="{FF2B5EF4-FFF2-40B4-BE49-F238E27FC236}">
                <a16:creationId xmlns:a16="http://schemas.microsoft.com/office/drawing/2014/main" id="{D54B8D1A-97E9-98D1-4338-B52EDB273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494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6">
            <a:extLst>
              <a:ext uri="{FF2B5EF4-FFF2-40B4-BE49-F238E27FC236}">
                <a16:creationId xmlns:a16="http://schemas.microsoft.com/office/drawing/2014/main" id="{30F24573-7D0E-06A1-8C36-5756355F04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2719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7">
            <a:extLst>
              <a:ext uri="{FF2B5EF4-FFF2-40B4-BE49-F238E27FC236}">
                <a16:creationId xmlns:a16="http://schemas.microsoft.com/office/drawing/2014/main" id="{B808B96F-5244-0039-452E-710BAB5AA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8532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28">
            <a:extLst>
              <a:ext uri="{FF2B5EF4-FFF2-40B4-BE49-F238E27FC236}">
                <a16:creationId xmlns:a16="http://schemas.microsoft.com/office/drawing/2014/main" id="{F284E3CE-CBB9-361F-D78B-604C8A7E8F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4344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29">
            <a:extLst>
              <a:ext uri="{FF2B5EF4-FFF2-40B4-BE49-F238E27FC236}">
                <a16:creationId xmlns:a16="http://schemas.microsoft.com/office/drawing/2014/main" id="{B665D743-A126-3687-10CD-677638186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0157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30">
            <a:extLst>
              <a:ext uri="{FF2B5EF4-FFF2-40B4-BE49-F238E27FC236}">
                <a16:creationId xmlns:a16="http://schemas.microsoft.com/office/drawing/2014/main" id="{0C228ABE-28B9-D63E-9015-8648E685F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4382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31">
            <a:extLst>
              <a:ext uri="{FF2B5EF4-FFF2-40B4-BE49-F238E27FC236}">
                <a16:creationId xmlns:a16="http://schemas.microsoft.com/office/drawing/2014/main" id="{11D010A5-69B0-FE47-D44D-2095DD0101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0194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32">
            <a:extLst>
              <a:ext uri="{FF2B5EF4-FFF2-40B4-BE49-F238E27FC236}">
                <a16:creationId xmlns:a16="http://schemas.microsoft.com/office/drawing/2014/main" id="{C9B9D1A7-F484-E38C-786C-77D625FCF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0607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33">
            <a:extLst>
              <a:ext uri="{FF2B5EF4-FFF2-40B4-BE49-F238E27FC236}">
                <a16:creationId xmlns:a16="http://schemas.microsoft.com/office/drawing/2014/main" id="{F743FCA3-8169-94F3-B87B-C5C2C281C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6419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34">
            <a:extLst>
              <a:ext uri="{FF2B5EF4-FFF2-40B4-BE49-F238E27FC236}">
                <a16:creationId xmlns:a16="http://schemas.microsoft.com/office/drawing/2014/main" id="{805BE05D-DB3D-20F1-65AA-1A42C384C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644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5">
            <a:extLst>
              <a:ext uri="{FF2B5EF4-FFF2-40B4-BE49-F238E27FC236}">
                <a16:creationId xmlns:a16="http://schemas.microsoft.com/office/drawing/2014/main" id="{9F561397-7A19-EBB9-F693-BAD7F736E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6457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36">
            <a:extLst>
              <a:ext uri="{FF2B5EF4-FFF2-40B4-BE49-F238E27FC236}">
                <a16:creationId xmlns:a16="http://schemas.microsoft.com/office/drawing/2014/main" id="{D035F70F-5FA7-6F8A-098D-8D8797DFAD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269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37">
            <a:extLst>
              <a:ext uri="{FF2B5EF4-FFF2-40B4-BE49-F238E27FC236}">
                <a16:creationId xmlns:a16="http://schemas.microsoft.com/office/drawing/2014/main" id="{B9689CCE-1CED-AD40-C5B0-AFB4C76FA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8082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6035D0-71DD-851E-B3F0-B366BE49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582" y="5648335"/>
            <a:ext cx="2000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-3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39">
            <a:extLst>
              <a:ext uri="{FF2B5EF4-FFF2-40B4-BE49-F238E27FC236}">
                <a16:creationId xmlns:a16="http://schemas.microsoft.com/office/drawing/2014/main" id="{3E776989-F6AD-C713-FA94-C9C128F5C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632" y="5648335"/>
            <a:ext cx="2000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-2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40">
            <a:extLst>
              <a:ext uri="{FF2B5EF4-FFF2-40B4-BE49-F238E27FC236}">
                <a16:creationId xmlns:a16="http://schemas.microsoft.com/office/drawing/2014/main" id="{32606B1A-B34E-4E38-6FC6-113E4C54E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207" y="5648335"/>
            <a:ext cx="2000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-1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41">
            <a:extLst>
              <a:ext uri="{FF2B5EF4-FFF2-40B4-BE49-F238E27FC236}">
                <a16:creationId xmlns:a16="http://schemas.microsoft.com/office/drawing/2014/main" id="{527698FE-A38C-0F8C-0CD1-3A29497CA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357" y="5648335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42">
            <a:extLst>
              <a:ext uri="{FF2B5EF4-FFF2-40B4-BE49-F238E27FC236}">
                <a16:creationId xmlns:a16="http://schemas.microsoft.com/office/drawing/2014/main" id="{E7280484-4F60-2950-D299-6D586D5E1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7932" y="5648335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43">
            <a:extLst>
              <a:ext uri="{FF2B5EF4-FFF2-40B4-BE49-F238E27FC236}">
                <a16:creationId xmlns:a16="http://schemas.microsoft.com/office/drawing/2014/main" id="{2719288A-B4F9-294D-29E4-59EBA4966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982" y="5648335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44">
            <a:extLst>
              <a:ext uri="{FF2B5EF4-FFF2-40B4-BE49-F238E27FC236}">
                <a16:creationId xmlns:a16="http://schemas.microsoft.com/office/drawing/2014/main" id="{CC7B4017-DAF6-0F41-326B-8CA2A8185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032" y="5648335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3" name="Connecteur droit 15">
            <a:extLst>
              <a:ext uri="{FF2B5EF4-FFF2-40B4-BE49-F238E27FC236}">
                <a16:creationId xmlns:a16="http://schemas.microsoft.com/office/drawing/2014/main" id="{6C582DB2-2082-A5AF-3E6A-04F6944A79F7}"/>
              </a:ext>
            </a:extLst>
          </p:cNvPr>
          <p:cNvCxnSpPr/>
          <p:nvPr/>
        </p:nvCxnSpPr>
        <p:spPr bwMode="auto">
          <a:xfrm>
            <a:off x="6654594" y="4517830"/>
            <a:ext cx="0" cy="1768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BC319F-8590-29A6-4E39-105B8E1C8A84}"/>
                  </a:ext>
                </a:extLst>
              </p:cNvPr>
              <p:cNvSpPr txBox="1"/>
              <p:nvPr/>
            </p:nvSpPr>
            <p:spPr>
              <a:xfrm>
                <a:off x="6710157" y="5147013"/>
                <a:ext cx="595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="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BC319F-8590-29A6-4E39-105B8E1C8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157" y="5147013"/>
                <a:ext cx="5959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82">
            <a:extLst>
              <a:ext uri="{FF2B5EF4-FFF2-40B4-BE49-F238E27FC236}">
                <a16:creationId xmlns:a16="http://schemas.microsoft.com/office/drawing/2014/main" id="{97A49913-5A1D-8175-DA86-1604C1D4FCA9}"/>
              </a:ext>
            </a:extLst>
          </p:cNvPr>
          <p:cNvSpPr/>
          <p:nvPr/>
        </p:nvSpPr>
        <p:spPr>
          <a:xfrm>
            <a:off x="6642253" y="4517366"/>
            <a:ext cx="1798333" cy="1069778"/>
          </a:xfrm>
          <a:custGeom>
            <a:avLst/>
            <a:gdLst>
              <a:gd name="connsiteX0" fmla="*/ 0 w 1762125"/>
              <a:gd name="connsiteY0" fmla="*/ 0 h 1069778"/>
              <a:gd name="connsiteX1" fmla="*/ 1762125 w 1762125"/>
              <a:gd name="connsiteY1" fmla="*/ 0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55568 w 1762125"/>
              <a:gd name="connsiteY1" fmla="*/ 841513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8820 w 1762125"/>
              <a:gd name="connsiteY1" fmla="*/ 795131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8820 w 1762125"/>
              <a:gd name="connsiteY1" fmla="*/ 795131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2194 w 1762125"/>
              <a:gd name="connsiteY1" fmla="*/ 788505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2194 w 1762125"/>
              <a:gd name="connsiteY1" fmla="*/ 788505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2194 w 1762125"/>
              <a:gd name="connsiteY1" fmla="*/ 775253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2194 w 1762125"/>
              <a:gd name="connsiteY1" fmla="*/ 775253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35690 w 1762125"/>
              <a:gd name="connsiteY1" fmla="*/ 735496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35690 w 1762125"/>
              <a:gd name="connsiteY1" fmla="*/ 735496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97165"/>
              <a:gd name="connsiteY0" fmla="*/ 0 h 1069778"/>
              <a:gd name="connsiteX1" fmla="*/ 635690 w 1797165"/>
              <a:gd name="connsiteY1" fmla="*/ 735496 h 1069778"/>
              <a:gd name="connsiteX2" fmla="*/ 1131058 w 1797165"/>
              <a:gd name="connsiteY2" fmla="*/ 979833 h 1069778"/>
              <a:gd name="connsiteX3" fmla="*/ 1762125 w 1797165"/>
              <a:gd name="connsiteY3" fmla="*/ 1069778 h 1069778"/>
              <a:gd name="connsiteX4" fmla="*/ 0 w 1797165"/>
              <a:gd name="connsiteY4" fmla="*/ 1069778 h 1069778"/>
              <a:gd name="connsiteX5" fmla="*/ 0 w 1797165"/>
              <a:gd name="connsiteY5" fmla="*/ 0 h 1069778"/>
              <a:gd name="connsiteX0" fmla="*/ 0 w 1798333"/>
              <a:gd name="connsiteY0" fmla="*/ 0 h 1069778"/>
              <a:gd name="connsiteX1" fmla="*/ 635690 w 1798333"/>
              <a:gd name="connsiteY1" fmla="*/ 735496 h 1069778"/>
              <a:gd name="connsiteX2" fmla="*/ 1131058 w 1798333"/>
              <a:gd name="connsiteY2" fmla="*/ 979833 h 1069778"/>
              <a:gd name="connsiteX3" fmla="*/ 1762125 w 1798333"/>
              <a:gd name="connsiteY3" fmla="*/ 1069778 h 1069778"/>
              <a:gd name="connsiteX4" fmla="*/ 0 w 1798333"/>
              <a:gd name="connsiteY4" fmla="*/ 1069778 h 1069778"/>
              <a:gd name="connsiteX5" fmla="*/ 0 w 1798333"/>
              <a:gd name="connsiteY5" fmla="*/ 0 h 106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8333" h="1069778">
                <a:moveTo>
                  <a:pt x="0" y="0"/>
                </a:moveTo>
                <a:cubicBezTo>
                  <a:pt x="220731" y="262835"/>
                  <a:pt x="388455" y="499166"/>
                  <a:pt x="635690" y="735496"/>
                </a:cubicBezTo>
                <a:cubicBezTo>
                  <a:pt x="825304" y="889967"/>
                  <a:pt x="943319" y="924119"/>
                  <a:pt x="1131058" y="979833"/>
                </a:cubicBezTo>
                <a:cubicBezTo>
                  <a:pt x="1345301" y="1055425"/>
                  <a:pt x="1951739" y="1045952"/>
                  <a:pt x="1762125" y="1069778"/>
                </a:cubicBezTo>
                <a:lnTo>
                  <a:pt x="0" y="1069778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2675BAE-D74B-D294-6500-72AC3C09D3FC}"/>
              </a:ext>
            </a:extLst>
          </p:cNvPr>
          <p:cNvSpPr txBox="1"/>
          <p:nvPr/>
        </p:nvSpPr>
        <p:spPr>
          <a:xfrm>
            <a:off x="899477" y="1374921"/>
            <a:ext cx="10828697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One-tailed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-test: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Before running the experiment, you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already know </a:t>
            </a:r>
            <a:r>
              <a:rPr lang="en-US" altLang="zh-CN" sz="2400" dirty="0">
                <a:latin typeface="Aptos" panose="020B0004020202020204" pitchFamily="34" charset="0"/>
              </a:rPr>
              <a:t>that the mean can only go one direction.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For example, if the value can only be larger: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endParaRPr lang="en-US" altLang="zh-CN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64" grpId="0"/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48477-ACD8-4B70-CC54-19062F21C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87E5C7-31CB-B9F7-632D-3D5EA9A6A4A9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CE3932-A618-7174-117D-CEFFF6D5CC9F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-test variations</a:t>
            </a:r>
          </a:p>
        </p:txBody>
      </p:sp>
      <p:cxnSp>
        <p:nvCxnSpPr>
          <p:cNvPr id="2" name="Connecteur droit avec flèche 10">
            <a:extLst>
              <a:ext uri="{FF2B5EF4-FFF2-40B4-BE49-F238E27FC236}">
                <a16:creationId xmlns:a16="http://schemas.microsoft.com/office/drawing/2014/main" id="{9FD58BE0-4B23-26A2-5C84-04F75DEAD9EC}"/>
              </a:ext>
            </a:extLst>
          </p:cNvPr>
          <p:cNvCxnSpPr/>
          <p:nvPr/>
        </p:nvCxnSpPr>
        <p:spPr bwMode="auto">
          <a:xfrm flipH="1">
            <a:off x="3151023" y="6083765"/>
            <a:ext cx="2063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onnecteur droit avec flèche 12">
            <a:extLst>
              <a:ext uri="{FF2B5EF4-FFF2-40B4-BE49-F238E27FC236}">
                <a16:creationId xmlns:a16="http://schemas.microsoft.com/office/drawing/2014/main" id="{6351BF18-4F05-9352-AD02-76F9E10DF4CF}"/>
              </a:ext>
            </a:extLst>
          </p:cNvPr>
          <p:cNvCxnSpPr/>
          <p:nvPr/>
        </p:nvCxnSpPr>
        <p:spPr bwMode="auto">
          <a:xfrm flipH="1">
            <a:off x="5214522" y="6083765"/>
            <a:ext cx="32506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ZoneTexte 18">
            <a:extLst>
              <a:ext uri="{FF2B5EF4-FFF2-40B4-BE49-F238E27FC236}">
                <a16:creationId xmlns:a16="http://schemas.microsoft.com/office/drawing/2014/main" id="{F029FE3A-F4C4-E53D-4769-19C094E77B8C}"/>
              </a:ext>
            </a:extLst>
          </p:cNvPr>
          <p:cNvSpPr txBox="1"/>
          <p:nvPr/>
        </p:nvSpPr>
        <p:spPr>
          <a:xfrm>
            <a:off x="5803756" y="6225091"/>
            <a:ext cx="120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0</a:t>
            </a:r>
            <a:r>
              <a:rPr lang="en-US" sz="1600" dirty="0"/>
              <a:t> accepted</a:t>
            </a:r>
          </a:p>
        </p:txBody>
      </p:sp>
      <p:sp>
        <p:nvSpPr>
          <p:cNvPr id="7" name="ZoneTexte 20">
            <a:extLst>
              <a:ext uri="{FF2B5EF4-FFF2-40B4-BE49-F238E27FC236}">
                <a16:creationId xmlns:a16="http://schemas.microsoft.com/office/drawing/2014/main" id="{CEE278AD-566C-0C5C-A84E-6353BFC8A871}"/>
              </a:ext>
            </a:extLst>
          </p:cNvPr>
          <p:cNvSpPr txBox="1"/>
          <p:nvPr/>
        </p:nvSpPr>
        <p:spPr>
          <a:xfrm>
            <a:off x="3554479" y="6165322"/>
            <a:ext cx="1408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0</a:t>
            </a:r>
            <a:r>
              <a:rPr lang="en-US" sz="1600" dirty="0"/>
              <a:t> rejected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6DAFD-8DB0-F06D-1ABD-71BE65022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32" y="3941772"/>
            <a:ext cx="4999038" cy="166211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702C62C-4A07-7A03-C0C4-BCBEBD92CC7A}"/>
              </a:ext>
            </a:extLst>
          </p:cNvPr>
          <p:cNvSpPr>
            <a:spLocks/>
          </p:cNvSpPr>
          <p:nvPr/>
        </p:nvSpPr>
        <p:spPr bwMode="auto">
          <a:xfrm>
            <a:off x="3424032" y="3941772"/>
            <a:ext cx="4999038" cy="1647825"/>
          </a:xfrm>
          <a:custGeom>
            <a:avLst/>
            <a:gdLst>
              <a:gd name="T0" fmla="*/ 48 w 3149"/>
              <a:gd name="T1" fmla="*/ 1036 h 1038"/>
              <a:gd name="T2" fmla="*/ 111 w 3149"/>
              <a:gd name="T3" fmla="*/ 1031 h 1038"/>
              <a:gd name="T4" fmla="*/ 174 w 3149"/>
              <a:gd name="T5" fmla="*/ 1025 h 1038"/>
              <a:gd name="T6" fmla="*/ 237 w 3149"/>
              <a:gd name="T7" fmla="*/ 1017 h 1038"/>
              <a:gd name="T8" fmla="*/ 300 w 3149"/>
              <a:gd name="T9" fmla="*/ 1006 h 1038"/>
              <a:gd name="T10" fmla="*/ 363 w 3149"/>
              <a:gd name="T11" fmla="*/ 991 h 1038"/>
              <a:gd name="T12" fmla="*/ 426 w 3149"/>
              <a:gd name="T13" fmla="*/ 973 h 1038"/>
              <a:gd name="T14" fmla="*/ 489 w 3149"/>
              <a:gd name="T15" fmla="*/ 949 h 1038"/>
              <a:gd name="T16" fmla="*/ 552 w 3149"/>
              <a:gd name="T17" fmla="*/ 920 h 1038"/>
              <a:gd name="T18" fmla="*/ 615 w 3149"/>
              <a:gd name="T19" fmla="*/ 885 h 1038"/>
              <a:gd name="T20" fmla="*/ 678 w 3149"/>
              <a:gd name="T21" fmla="*/ 842 h 1038"/>
              <a:gd name="T22" fmla="*/ 741 w 3149"/>
              <a:gd name="T23" fmla="*/ 793 h 1038"/>
              <a:gd name="T24" fmla="*/ 804 w 3149"/>
              <a:gd name="T25" fmla="*/ 735 h 1038"/>
              <a:gd name="T26" fmla="*/ 867 w 3149"/>
              <a:gd name="T27" fmla="*/ 671 h 1038"/>
              <a:gd name="T28" fmla="*/ 929 w 3149"/>
              <a:gd name="T29" fmla="*/ 600 h 1038"/>
              <a:gd name="T30" fmla="*/ 992 w 3149"/>
              <a:gd name="T31" fmla="*/ 525 h 1038"/>
              <a:gd name="T32" fmla="*/ 1055 w 3149"/>
              <a:gd name="T33" fmla="*/ 445 h 1038"/>
              <a:gd name="T34" fmla="*/ 1118 w 3149"/>
              <a:gd name="T35" fmla="*/ 365 h 1038"/>
              <a:gd name="T36" fmla="*/ 1181 w 3149"/>
              <a:gd name="T37" fmla="*/ 286 h 1038"/>
              <a:gd name="T38" fmla="*/ 1244 w 3149"/>
              <a:gd name="T39" fmla="*/ 211 h 1038"/>
              <a:gd name="T40" fmla="*/ 1307 w 3149"/>
              <a:gd name="T41" fmla="*/ 144 h 1038"/>
              <a:gd name="T42" fmla="*/ 1370 w 3149"/>
              <a:gd name="T43" fmla="*/ 87 h 1038"/>
              <a:gd name="T44" fmla="*/ 1433 w 3149"/>
              <a:gd name="T45" fmla="*/ 43 h 1038"/>
              <a:gd name="T46" fmla="*/ 1496 w 3149"/>
              <a:gd name="T47" fmla="*/ 13 h 1038"/>
              <a:gd name="T48" fmla="*/ 1559 w 3149"/>
              <a:gd name="T49" fmla="*/ 1 h 1038"/>
              <a:gd name="T50" fmla="*/ 1622 w 3149"/>
              <a:gd name="T51" fmla="*/ 5 h 1038"/>
              <a:gd name="T52" fmla="*/ 1685 w 3149"/>
              <a:gd name="T53" fmla="*/ 26 h 1038"/>
              <a:gd name="T54" fmla="*/ 1748 w 3149"/>
              <a:gd name="T55" fmla="*/ 63 h 1038"/>
              <a:gd name="T56" fmla="*/ 1811 w 3149"/>
              <a:gd name="T57" fmla="*/ 114 h 1038"/>
              <a:gd name="T58" fmla="*/ 1874 w 3149"/>
              <a:gd name="T59" fmla="*/ 177 h 1038"/>
              <a:gd name="T60" fmla="*/ 1937 w 3149"/>
              <a:gd name="T61" fmla="*/ 248 h 1038"/>
              <a:gd name="T62" fmla="*/ 2000 w 3149"/>
              <a:gd name="T63" fmla="*/ 325 h 1038"/>
              <a:gd name="T64" fmla="*/ 2063 w 3149"/>
              <a:gd name="T65" fmla="*/ 405 h 1038"/>
              <a:gd name="T66" fmla="*/ 2126 w 3149"/>
              <a:gd name="T67" fmla="*/ 485 h 1038"/>
              <a:gd name="T68" fmla="*/ 2189 w 3149"/>
              <a:gd name="T69" fmla="*/ 563 h 1038"/>
              <a:gd name="T70" fmla="*/ 2252 w 3149"/>
              <a:gd name="T71" fmla="*/ 637 h 1038"/>
              <a:gd name="T72" fmla="*/ 2315 w 3149"/>
              <a:gd name="T73" fmla="*/ 704 h 1038"/>
              <a:gd name="T74" fmla="*/ 2378 w 3149"/>
              <a:gd name="T75" fmla="*/ 765 h 1038"/>
              <a:gd name="T76" fmla="*/ 2441 w 3149"/>
              <a:gd name="T77" fmla="*/ 819 h 1038"/>
              <a:gd name="T78" fmla="*/ 2504 w 3149"/>
              <a:gd name="T79" fmla="*/ 864 h 1038"/>
              <a:gd name="T80" fmla="*/ 2567 w 3149"/>
              <a:gd name="T81" fmla="*/ 903 h 1038"/>
              <a:gd name="T82" fmla="*/ 2630 w 3149"/>
              <a:gd name="T83" fmla="*/ 936 h 1038"/>
              <a:gd name="T84" fmla="*/ 2693 w 3149"/>
              <a:gd name="T85" fmla="*/ 961 h 1038"/>
              <a:gd name="T86" fmla="*/ 2756 w 3149"/>
              <a:gd name="T87" fmla="*/ 982 h 1038"/>
              <a:gd name="T88" fmla="*/ 2818 w 3149"/>
              <a:gd name="T89" fmla="*/ 999 h 1038"/>
              <a:gd name="T90" fmla="*/ 2881 w 3149"/>
              <a:gd name="T91" fmla="*/ 1012 h 1038"/>
              <a:gd name="T92" fmla="*/ 2944 w 3149"/>
              <a:gd name="T93" fmla="*/ 1021 h 1038"/>
              <a:gd name="T94" fmla="*/ 3007 w 3149"/>
              <a:gd name="T95" fmla="*/ 1029 h 1038"/>
              <a:gd name="T96" fmla="*/ 3070 w 3149"/>
              <a:gd name="T97" fmla="*/ 1034 h 1038"/>
              <a:gd name="T98" fmla="*/ 3133 w 3149"/>
              <a:gd name="T9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149" h="1038">
                <a:moveTo>
                  <a:pt x="0" y="1038"/>
                </a:moveTo>
                <a:cubicBezTo>
                  <a:pt x="1" y="1038"/>
                  <a:pt x="16" y="1038"/>
                  <a:pt x="16" y="1038"/>
                </a:cubicBezTo>
                <a:cubicBezTo>
                  <a:pt x="16" y="1038"/>
                  <a:pt x="32" y="1037"/>
                  <a:pt x="32" y="1037"/>
                </a:cubicBezTo>
                <a:cubicBezTo>
                  <a:pt x="32" y="1037"/>
                  <a:pt x="48" y="1036"/>
                  <a:pt x="48" y="1036"/>
                </a:cubicBezTo>
                <a:cubicBezTo>
                  <a:pt x="48" y="1036"/>
                  <a:pt x="63" y="1035"/>
                  <a:pt x="63" y="1035"/>
                </a:cubicBezTo>
                <a:cubicBezTo>
                  <a:pt x="64" y="1035"/>
                  <a:pt x="79" y="1034"/>
                  <a:pt x="79" y="1034"/>
                </a:cubicBezTo>
                <a:cubicBezTo>
                  <a:pt x="79" y="1034"/>
                  <a:pt x="94" y="1033"/>
                  <a:pt x="95" y="1033"/>
                </a:cubicBezTo>
                <a:cubicBezTo>
                  <a:pt x="95" y="1033"/>
                  <a:pt x="110" y="1031"/>
                  <a:pt x="111" y="1031"/>
                </a:cubicBezTo>
                <a:cubicBezTo>
                  <a:pt x="111" y="1031"/>
                  <a:pt x="126" y="1030"/>
                  <a:pt x="126" y="1030"/>
                </a:cubicBezTo>
                <a:cubicBezTo>
                  <a:pt x="127" y="1030"/>
                  <a:pt x="142" y="1029"/>
                  <a:pt x="142" y="1029"/>
                </a:cubicBezTo>
                <a:cubicBezTo>
                  <a:pt x="142" y="1029"/>
                  <a:pt x="157" y="1027"/>
                  <a:pt x="158" y="1027"/>
                </a:cubicBezTo>
                <a:cubicBezTo>
                  <a:pt x="158" y="1027"/>
                  <a:pt x="173" y="1025"/>
                  <a:pt x="174" y="1025"/>
                </a:cubicBezTo>
                <a:cubicBezTo>
                  <a:pt x="174" y="1025"/>
                  <a:pt x="189" y="1023"/>
                  <a:pt x="189" y="1023"/>
                </a:cubicBezTo>
                <a:cubicBezTo>
                  <a:pt x="190" y="1023"/>
                  <a:pt x="205" y="1021"/>
                  <a:pt x="205" y="1021"/>
                </a:cubicBezTo>
                <a:cubicBezTo>
                  <a:pt x="205" y="1021"/>
                  <a:pt x="220" y="1019"/>
                  <a:pt x="221" y="1019"/>
                </a:cubicBezTo>
                <a:cubicBezTo>
                  <a:pt x="221" y="1019"/>
                  <a:pt x="236" y="1017"/>
                  <a:pt x="237" y="1017"/>
                </a:cubicBezTo>
                <a:cubicBezTo>
                  <a:pt x="237" y="1017"/>
                  <a:pt x="252" y="1014"/>
                  <a:pt x="252" y="1014"/>
                </a:cubicBezTo>
                <a:cubicBezTo>
                  <a:pt x="253" y="1014"/>
                  <a:pt x="268" y="1012"/>
                  <a:pt x="268" y="1012"/>
                </a:cubicBezTo>
                <a:cubicBezTo>
                  <a:pt x="268" y="1012"/>
                  <a:pt x="283" y="1009"/>
                  <a:pt x="284" y="1009"/>
                </a:cubicBezTo>
                <a:cubicBezTo>
                  <a:pt x="284" y="1009"/>
                  <a:pt x="299" y="1006"/>
                  <a:pt x="300" y="1006"/>
                </a:cubicBezTo>
                <a:cubicBezTo>
                  <a:pt x="300" y="1006"/>
                  <a:pt x="315" y="1002"/>
                  <a:pt x="315" y="1002"/>
                </a:cubicBezTo>
                <a:cubicBezTo>
                  <a:pt x="316" y="1002"/>
                  <a:pt x="331" y="999"/>
                  <a:pt x="331" y="999"/>
                </a:cubicBezTo>
                <a:cubicBezTo>
                  <a:pt x="331" y="999"/>
                  <a:pt x="346" y="995"/>
                  <a:pt x="347" y="995"/>
                </a:cubicBezTo>
                <a:cubicBezTo>
                  <a:pt x="347" y="995"/>
                  <a:pt x="362" y="991"/>
                  <a:pt x="363" y="991"/>
                </a:cubicBezTo>
                <a:cubicBezTo>
                  <a:pt x="363" y="991"/>
                  <a:pt x="378" y="987"/>
                  <a:pt x="378" y="987"/>
                </a:cubicBezTo>
                <a:cubicBezTo>
                  <a:pt x="379" y="987"/>
                  <a:pt x="394" y="982"/>
                  <a:pt x="394" y="982"/>
                </a:cubicBezTo>
                <a:cubicBezTo>
                  <a:pt x="394" y="982"/>
                  <a:pt x="409" y="978"/>
                  <a:pt x="410" y="978"/>
                </a:cubicBezTo>
                <a:cubicBezTo>
                  <a:pt x="410" y="978"/>
                  <a:pt x="425" y="973"/>
                  <a:pt x="426" y="973"/>
                </a:cubicBezTo>
                <a:cubicBezTo>
                  <a:pt x="426" y="973"/>
                  <a:pt x="441" y="967"/>
                  <a:pt x="441" y="967"/>
                </a:cubicBezTo>
                <a:cubicBezTo>
                  <a:pt x="442" y="967"/>
                  <a:pt x="457" y="962"/>
                  <a:pt x="457" y="961"/>
                </a:cubicBezTo>
                <a:cubicBezTo>
                  <a:pt x="457" y="961"/>
                  <a:pt x="472" y="956"/>
                  <a:pt x="473" y="955"/>
                </a:cubicBezTo>
                <a:cubicBezTo>
                  <a:pt x="473" y="955"/>
                  <a:pt x="488" y="949"/>
                  <a:pt x="489" y="949"/>
                </a:cubicBezTo>
                <a:cubicBezTo>
                  <a:pt x="489" y="949"/>
                  <a:pt x="504" y="943"/>
                  <a:pt x="504" y="943"/>
                </a:cubicBezTo>
                <a:cubicBezTo>
                  <a:pt x="505" y="942"/>
                  <a:pt x="520" y="936"/>
                  <a:pt x="520" y="936"/>
                </a:cubicBezTo>
                <a:cubicBezTo>
                  <a:pt x="520" y="935"/>
                  <a:pt x="535" y="928"/>
                  <a:pt x="536" y="928"/>
                </a:cubicBezTo>
                <a:cubicBezTo>
                  <a:pt x="536" y="928"/>
                  <a:pt x="551" y="920"/>
                  <a:pt x="552" y="920"/>
                </a:cubicBezTo>
                <a:cubicBezTo>
                  <a:pt x="552" y="920"/>
                  <a:pt x="567" y="912"/>
                  <a:pt x="567" y="912"/>
                </a:cubicBezTo>
                <a:cubicBezTo>
                  <a:pt x="568" y="912"/>
                  <a:pt x="583" y="903"/>
                  <a:pt x="583" y="903"/>
                </a:cubicBezTo>
                <a:cubicBezTo>
                  <a:pt x="583" y="903"/>
                  <a:pt x="598" y="894"/>
                  <a:pt x="599" y="894"/>
                </a:cubicBezTo>
                <a:cubicBezTo>
                  <a:pt x="599" y="894"/>
                  <a:pt x="614" y="885"/>
                  <a:pt x="615" y="885"/>
                </a:cubicBezTo>
                <a:cubicBezTo>
                  <a:pt x="615" y="885"/>
                  <a:pt x="630" y="875"/>
                  <a:pt x="630" y="875"/>
                </a:cubicBezTo>
                <a:cubicBezTo>
                  <a:pt x="631" y="874"/>
                  <a:pt x="646" y="865"/>
                  <a:pt x="646" y="864"/>
                </a:cubicBezTo>
                <a:cubicBezTo>
                  <a:pt x="646" y="864"/>
                  <a:pt x="661" y="854"/>
                  <a:pt x="662" y="853"/>
                </a:cubicBezTo>
                <a:cubicBezTo>
                  <a:pt x="662" y="853"/>
                  <a:pt x="677" y="843"/>
                  <a:pt x="678" y="842"/>
                </a:cubicBezTo>
                <a:cubicBezTo>
                  <a:pt x="678" y="842"/>
                  <a:pt x="693" y="831"/>
                  <a:pt x="693" y="831"/>
                </a:cubicBezTo>
                <a:cubicBezTo>
                  <a:pt x="694" y="830"/>
                  <a:pt x="709" y="819"/>
                  <a:pt x="709" y="819"/>
                </a:cubicBezTo>
                <a:cubicBezTo>
                  <a:pt x="709" y="818"/>
                  <a:pt x="724" y="806"/>
                  <a:pt x="725" y="806"/>
                </a:cubicBezTo>
                <a:cubicBezTo>
                  <a:pt x="725" y="805"/>
                  <a:pt x="740" y="793"/>
                  <a:pt x="741" y="793"/>
                </a:cubicBezTo>
                <a:cubicBezTo>
                  <a:pt x="741" y="792"/>
                  <a:pt x="756" y="779"/>
                  <a:pt x="756" y="779"/>
                </a:cubicBezTo>
                <a:cubicBezTo>
                  <a:pt x="756" y="779"/>
                  <a:pt x="772" y="765"/>
                  <a:pt x="772" y="765"/>
                </a:cubicBezTo>
                <a:cubicBezTo>
                  <a:pt x="772" y="765"/>
                  <a:pt x="787" y="751"/>
                  <a:pt x="788" y="750"/>
                </a:cubicBezTo>
                <a:cubicBezTo>
                  <a:pt x="788" y="750"/>
                  <a:pt x="803" y="736"/>
                  <a:pt x="804" y="735"/>
                </a:cubicBezTo>
                <a:cubicBezTo>
                  <a:pt x="804" y="735"/>
                  <a:pt x="819" y="720"/>
                  <a:pt x="819" y="720"/>
                </a:cubicBezTo>
                <a:cubicBezTo>
                  <a:pt x="819" y="720"/>
                  <a:pt x="835" y="705"/>
                  <a:pt x="835" y="704"/>
                </a:cubicBezTo>
                <a:cubicBezTo>
                  <a:pt x="835" y="704"/>
                  <a:pt x="850" y="688"/>
                  <a:pt x="851" y="688"/>
                </a:cubicBezTo>
                <a:cubicBezTo>
                  <a:pt x="851" y="688"/>
                  <a:pt x="866" y="672"/>
                  <a:pt x="867" y="671"/>
                </a:cubicBezTo>
                <a:cubicBezTo>
                  <a:pt x="867" y="671"/>
                  <a:pt x="882" y="654"/>
                  <a:pt x="882" y="654"/>
                </a:cubicBezTo>
                <a:cubicBezTo>
                  <a:pt x="882" y="654"/>
                  <a:pt x="898" y="637"/>
                  <a:pt x="898" y="637"/>
                </a:cubicBezTo>
                <a:cubicBezTo>
                  <a:pt x="898" y="636"/>
                  <a:pt x="913" y="619"/>
                  <a:pt x="913" y="619"/>
                </a:cubicBezTo>
                <a:cubicBezTo>
                  <a:pt x="914" y="618"/>
                  <a:pt x="929" y="601"/>
                  <a:pt x="929" y="600"/>
                </a:cubicBezTo>
                <a:cubicBezTo>
                  <a:pt x="930" y="600"/>
                  <a:pt x="945" y="582"/>
                  <a:pt x="945" y="582"/>
                </a:cubicBezTo>
                <a:cubicBezTo>
                  <a:pt x="945" y="582"/>
                  <a:pt x="961" y="564"/>
                  <a:pt x="961" y="563"/>
                </a:cubicBezTo>
                <a:cubicBezTo>
                  <a:pt x="961" y="563"/>
                  <a:pt x="976" y="544"/>
                  <a:pt x="976" y="544"/>
                </a:cubicBezTo>
                <a:cubicBezTo>
                  <a:pt x="977" y="544"/>
                  <a:pt x="992" y="525"/>
                  <a:pt x="992" y="525"/>
                </a:cubicBezTo>
                <a:cubicBezTo>
                  <a:pt x="993" y="524"/>
                  <a:pt x="1008" y="505"/>
                  <a:pt x="1008" y="505"/>
                </a:cubicBezTo>
                <a:cubicBezTo>
                  <a:pt x="1008" y="505"/>
                  <a:pt x="1023" y="486"/>
                  <a:pt x="1024" y="485"/>
                </a:cubicBezTo>
                <a:cubicBezTo>
                  <a:pt x="1024" y="485"/>
                  <a:pt x="1039" y="466"/>
                  <a:pt x="1039" y="465"/>
                </a:cubicBezTo>
                <a:cubicBezTo>
                  <a:pt x="1040" y="465"/>
                  <a:pt x="1055" y="446"/>
                  <a:pt x="1055" y="445"/>
                </a:cubicBezTo>
                <a:cubicBezTo>
                  <a:pt x="1056" y="445"/>
                  <a:pt x="1071" y="426"/>
                  <a:pt x="1071" y="425"/>
                </a:cubicBezTo>
                <a:cubicBezTo>
                  <a:pt x="1071" y="425"/>
                  <a:pt x="1086" y="406"/>
                  <a:pt x="1087" y="405"/>
                </a:cubicBezTo>
                <a:cubicBezTo>
                  <a:pt x="1087" y="405"/>
                  <a:pt x="1102" y="385"/>
                  <a:pt x="1102" y="385"/>
                </a:cubicBezTo>
                <a:cubicBezTo>
                  <a:pt x="1103" y="385"/>
                  <a:pt x="1118" y="365"/>
                  <a:pt x="1118" y="365"/>
                </a:cubicBezTo>
                <a:cubicBezTo>
                  <a:pt x="1119" y="364"/>
                  <a:pt x="1134" y="345"/>
                  <a:pt x="1134" y="345"/>
                </a:cubicBezTo>
                <a:cubicBezTo>
                  <a:pt x="1134" y="345"/>
                  <a:pt x="1149" y="325"/>
                  <a:pt x="1150" y="325"/>
                </a:cubicBezTo>
                <a:cubicBezTo>
                  <a:pt x="1150" y="325"/>
                  <a:pt x="1165" y="306"/>
                  <a:pt x="1165" y="305"/>
                </a:cubicBezTo>
                <a:cubicBezTo>
                  <a:pt x="1166" y="305"/>
                  <a:pt x="1181" y="286"/>
                  <a:pt x="1181" y="286"/>
                </a:cubicBezTo>
                <a:cubicBezTo>
                  <a:pt x="1182" y="285"/>
                  <a:pt x="1197" y="267"/>
                  <a:pt x="1197" y="267"/>
                </a:cubicBezTo>
                <a:cubicBezTo>
                  <a:pt x="1197" y="266"/>
                  <a:pt x="1212" y="248"/>
                  <a:pt x="1213" y="248"/>
                </a:cubicBezTo>
                <a:cubicBezTo>
                  <a:pt x="1213" y="247"/>
                  <a:pt x="1228" y="230"/>
                  <a:pt x="1228" y="229"/>
                </a:cubicBezTo>
                <a:cubicBezTo>
                  <a:pt x="1229" y="229"/>
                  <a:pt x="1244" y="211"/>
                  <a:pt x="1244" y="211"/>
                </a:cubicBezTo>
                <a:cubicBezTo>
                  <a:pt x="1245" y="211"/>
                  <a:pt x="1260" y="194"/>
                  <a:pt x="1260" y="193"/>
                </a:cubicBezTo>
                <a:cubicBezTo>
                  <a:pt x="1260" y="193"/>
                  <a:pt x="1275" y="177"/>
                  <a:pt x="1276" y="177"/>
                </a:cubicBezTo>
                <a:cubicBezTo>
                  <a:pt x="1276" y="176"/>
                  <a:pt x="1291" y="160"/>
                  <a:pt x="1291" y="160"/>
                </a:cubicBezTo>
                <a:cubicBezTo>
                  <a:pt x="1292" y="160"/>
                  <a:pt x="1307" y="144"/>
                  <a:pt x="1307" y="144"/>
                </a:cubicBezTo>
                <a:cubicBezTo>
                  <a:pt x="1308" y="144"/>
                  <a:pt x="1323" y="129"/>
                  <a:pt x="1323" y="129"/>
                </a:cubicBezTo>
                <a:cubicBezTo>
                  <a:pt x="1323" y="128"/>
                  <a:pt x="1338" y="114"/>
                  <a:pt x="1339" y="114"/>
                </a:cubicBezTo>
                <a:cubicBezTo>
                  <a:pt x="1339" y="114"/>
                  <a:pt x="1354" y="100"/>
                  <a:pt x="1354" y="100"/>
                </a:cubicBezTo>
                <a:cubicBezTo>
                  <a:pt x="1355" y="100"/>
                  <a:pt x="1370" y="87"/>
                  <a:pt x="1370" y="87"/>
                </a:cubicBezTo>
                <a:cubicBezTo>
                  <a:pt x="1371" y="87"/>
                  <a:pt x="1386" y="75"/>
                  <a:pt x="1386" y="75"/>
                </a:cubicBezTo>
                <a:cubicBezTo>
                  <a:pt x="1386" y="74"/>
                  <a:pt x="1401" y="63"/>
                  <a:pt x="1402" y="63"/>
                </a:cubicBezTo>
                <a:cubicBezTo>
                  <a:pt x="1402" y="63"/>
                  <a:pt x="1417" y="53"/>
                  <a:pt x="1417" y="52"/>
                </a:cubicBezTo>
                <a:cubicBezTo>
                  <a:pt x="1418" y="52"/>
                  <a:pt x="1433" y="43"/>
                  <a:pt x="1433" y="43"/>
                </a:cubicBezTo>
                <a:cubicBezTo>
                  <a:pt x="1434" y="43"/>
                  <a:pt x="1449" y="34"/>
                  <a:pt x="1449" y="34"/>
                </a:cubicBezTo>
                <a:cubicBezTo>
                  <a:pt x="1449" y="34"/>
                  <a:pt x="1464" y="26"/>
                  <a:pt x="1465" y="26"/>
                </a:cubicBezTo>
                <a:cubicBezTo>
                  <a:pt x="1465" y="26"/>
                  <a:pt x="1480" y="19"/>
                  <a:pt x="1480" y="19"/>
                </a:cubicBezTo>
                <a:cubicBezTo>
                  <a:pt x="1481" y="19"/>
                  <a:pt x="1496" y="14"/>
                  <a:pt x="1496" y="13"/>
                </a:cubicBezTo>
                <a:cubicBezTo>
                  <a:pt x="1497" y="13"/>
                  <a:pt x="1512" y="9"/>
                  <a:pt x="1512" y="9"/>
                </a:cubicBezTo>
                <a:cubicBezTo>
                  <a:pt x="1512" y="9"/>
                  <a:pt x="1527" y="5"/>
                  <a:pt x="1528" y="5"/>
                </a:cubicBezTo>
                <a:cubicBezTo>
                  <a:pt x="1528" y="5"/>
                  <a:pt x="1543" y="3"/>
                  <a:pt x="1543" y="3"/>
                </a:cubicBezTo>
                <a:cubicBezTo>
                  <a:pt x="1544" y="2"/>
                  <a:pt x="1559" y="1"/>
                  <a:pt x="1559" y="1"/>
                </a:cubicBezTo>
                <a:cubicBezTo>
                  <a:pt x="1560" y="1"/>
                  <a:pt x="1575" y="0"/>
                  <a:pt x="1575" y="0"/>
                </a:cubicBezTo>
                <a:cubicBezTo>
                  <a:pt x="1575" y="0"/>
                  <a:pt x="1590" y="1"/>
                  <a:pt x="1591" y="1"/>
                </a:cubicBezTo>
                <a:cubicBezTo>
                  <a:pt x="1591" y="1"/>
                  <a:pt x="1606" y="2"/>
                  <a:pt x="1606" y="3"/>
                </a:cubicBezTo>
                <a:cubicBezTo>
                  <a:pt x="1607" y="3"/>
                  <a:pt x="1622" y="5"/>
                  <a:pt x="1622" y="5"/>
                </a:cubicBezTo>
                <a:cubicBezTo>
                  <a:pt x="1623" y="5"/>
                  <a:pt x="1638" y="9"/>
                  <a:pt x="1638" y="9"/>
                </a:cubicBezTo>
                <a:cubicBezTo>
                  <a:pt x="1638" y="9"/>
                  <a:pt x="1653" y="13"/>
                  <a:pt x="1654" y="13"/>
                </a:cubicBezTo>
                <a:cubicBezTo>
                  <a:pt x="1654" y="14"/>
                  <a:pt x="1669" y="19"/>
                  <a:pt x="1669" y="19"/>
                </a:cubicBezTo>
                <a:cubicBezTo>
                  <a:pt x="1670" y="19"/>
                  <a:pt x="1685" y="26"/>
                  <a:pt x="1685" y="26"/>
                </a:cubicBezTo>
                <a:cubicBezTo>
                  <a:pt x="1685" y="26"/>
                  <a:pt x="1701" y="34"/>
                  <a:pt x="1701" y="34"/>
                </a:cubicBezTo>
                <a:cubicBezTo>
                  <a:pt x="1701" y="34"/>
                  <a:pt x="1716" y="43"/>
                  <a:pt x="1717" y="43"/>
                </a:cubicBezTo>
                <a:cubicBezTo>
                  <a:pt x="1717" y="43"/>
                  <a:pt x="1732" y="52"/>
                  <a:pt x="1732" y="52"/>
                </a:cubicBezTo>
                <a:cubicBezTo>
                  <a:pt x="1732" y="53"/>
                  <a:pt x="1748" y="63"/>
                  <a:pt x="1748" y="63"/>
                </a:cubicBezTo>
                <a:cubicBezTo>
                  <a:pt x="1748" y="63"/>
                  <a:pt x="1764" y="74"/>
                  <a:pt x="1764" y="75"/>
                </a:cubicBezTo>
                <a:cubicBezTo>
                  <a:pt x="1764" y="75"/>
                  <a:pt x="1779" y="87"/>
                  <a:pt x="1780" y="87"/>
                </a:cubicBezTo>
                <a:cubicBezTo>
                  <a:pt x="1780" y="87"/>
                  <a:pt x="1795" y="100"/>
                  <a:pt x="1795" y="100"/>
                </a:cubicBezTo>
                <a:cubicBezTo>
                  <a:pt x="1795" y="100"/>
                  <a:pt x="1811" y="114"/>
                  <a:pt x="1811" y="114"/>
                </a:cubicBezTo>
                <a:cubicBezTo>
                  <a:pt x="1811" y="114"/>
                  <a:pt x="1827" y="128"/>
                  <a:pt x="1827" y="129"/>
                </a:cubicBezTo>
                <a:cubicBezTo>
                  <a:pt x="1827" y="129"/>
                  <a:pt x="1842" y="144"/>
                  <a:pt x="1842" y="144"/>
                </a:cubicBezTo>
                <a:cubicBezTo>
                  <a:pt x="1843" y="144"/>
                  <a:pt x="1858" y="160"/>
                  <a:pt x="1858" y="160"/>
                </a:cubicBezTo>
                <a:cubicBezTo>
                  <a:pt x="1858" y="160"/>
                  <a:pt x="1874" y="176"/>
                  <a:pt x="1874" y="177"/>
                </a:cubicBezTo>
                <a:cubicBezTo>
                  <a:pt x="1874" y="177"/>
                  <a:pt x="1890" y="193"/>
                  <a:pt x="1890" y="193"/>
                </a:cubicBezTo>
                <a:cubicBezTo>
                  <a:pt x="1890" y="194"/>
                  <a:pt x="1905" y="211"/>
                  <a:pt x="1905" y="211"/>
                </a:cubicBezTo>
                <a:cubicBezTo>
                  <a:pt x="1906" y="211"/>
                  <a:pt x="1921" y="229"/>
                  <a:pt x="1921" y="229"/>
                </a:cubicBezTo>
                <a:cubicBezTo>
                  <a:pt x="1921" y="230"/>
                  <a:pt x="1937" y="247"/>
                  <a:pt x="1937" y="248"/>
                </a:cubicBezTo>
                <a:cubicBezTo>
                  <a:pt x="1937" y="248"/>
                  <a:pt x="1953" y="266"/>
                  <a:pt x="1953" y="267"/>
                </a:cubicBezTo>
                <a:cubicBezTo>
                  <a:pt x="1953" y="267"/>
                  <a:pt x="1968" y="285"/>
                  <a:pt x="1968" y="286"/>
                </a:cubicBezTo>
                <a:cubicBezTo>
                  <a:pt x="1969" y="286"/>
                  <a:pt x="1984" y="305"/>
                  <a:pt x="1984" y="305"/>
                </a:cubicBezTo>
                <a:cubicBezTo>
                  <a:pt x="1984" y="306"/>
                  <a:pt x="1999" y="325"/>
                  <a:pt x="2000" y="325"/>
                </a:cubicBezTo>
                <a:cubicBezTo>
                  <a:pt x="2000" y="325"/>
                  <a:pt x="2015" y="345"/>
                  <a:pt x="2016" y="345"/>
                </a:cubicBezTo>
                <a:cubicBezTo>
                  <a:pt x="2016" y="345"/>
                  <a:pt x="2031" y="364"/>
                  <a:pt x="2031" y="365"/>
                </a:cubicBezTo>
                <a:cubicBezTo>
                  <a:pt x="2032" y="365"/>
                  <a:pt x="2047" y="385"/>
                  <a:pt x="2047" y="385"/>
                </a:cubicBezTo>
                <a:cubicBezTo>
                  <a:pt x="2047" y="385"/>
                  <a:pt x="2062" y="405"/>
                  <a:pt x="2063" y="405"/>
                </a:cubicBezTo>
                <a:cubicBezTo>
                  <a:pt x="2063" y="406"/>
                  <a:pt x="2078" y="425"/>
                  <a:pt x="2079" y="425"/>
                </a:cubicBezTo>
                <a:cubicBezTo>
                  <a:pt x="2079" y="426"/>
                  <a:pt x="2094" y="445"/>
                  <a:pt x="2094" y="445"/>
                </a:cubicBezTo>
                <a:cubicBezTo>
                  <a:pt x="2095" y="446"/>
                  <a:pt x="2110" y="465"/>
                  <a:pt x="2110" y="465"/>
                </a:cubicBezTo>
                <a:cubicBezTo>
                  <a:pt x="2110" y="466"/>
                  <a:pt x="2125" y="485"/>
                  <a:pt x="2126" y="485"/>
                </a:cubicBezTo>
                <a:cubicBezTo>
                  <a:pt x="2126" y="486"/>
                  <a:pt x="2141" y="505"/>
                  <a:pt x="2142" y="505"/>
                </a:cubicBezTo>
                <a:cubicBezTo>
                  <a:pt x="2142" y="505"/>
                  <a:pt x="2157" y="524"/>
                  <a:pt x="2157" y="525"/>
                </a:cubicBezTo>
                <a:cubicBezTo>
                  <a:pt x="2158" y="525"/>
                  <a:pt x="2173" y="544"/>
                  <a:pt x="2173" y="544"/>
                </a:cubicBezTo>
                <a:cubicBezTo>
                  <a:pt x="2173" y="544"/>
                  <a:pt x="2188" y="563"/>
                  <a:pt x="2189" y="563"/>
                </a:cubicBezTo>
                <a:cubicBezTo>
                  <a:pt x="2189" y="564"/>
                  <a:pt x="2204" y="582"/>
                  <a:pt x="2205" y="582"/>
                </a:cubicBezTo>
                <a:cubicBezTo>
                  <a:pt x="2205" y="582"/>
                  <a:pt x="2220" y="600"/>
                  <a:pt x="2220" y="600"/>
                </a:cubicBezTo>
                <a:cubicBezTo>
                  <a:pt x="2221" y="601"/>
                  <a:pt x="2236" y="618"/>
                  <a:pt x="2236" y="619"/>
                </a:cubicBezTo>
                <a:cubicBezTo>
                  <a:pt x="2236" y="619"/>
                  <a:pt x="2251" y="636"/>
                  <a:pt x="2252" y="637"/>
                </a:cubicBezTo>
                <a:cubicBezTo>
                  <a:pt x="2252" y="637"/>
                  <a:pt x="2267" y="654"/>
                  <a:pt x="2268" y="654"/>
                </a:cubicBezTo>
                <a:cubicBezTo>
                  <a:pt x="2268" y="654"/>
                  <a:pt x="2283" y="671"/>
                  <a:pt x="2283" y="671"/>
                </a:cubicBezTo>
                <a:cubicBezTo>
                  <a:pt x="2284" y="672"/>
                  <a:pt x="2299" y="688"/>
                  <a:pt x="2299" y="688"/>
                </a:cubicBezTo>
                <a:cubicBezTo>
                  <a:pt x="2299" y="688"/>
                  <a:pt x="2314" y="704"/>
                  <a:pt x="2315" y="704"/>
                </a:cubicBezTo>
                <a:cubicBezTo>
                  <a:pt x="2315" y="705"/>
                  <a:pt x="2330" y="720"/>
                  <a:pt x="2330" y="720"/>
                </a:cubicBezTo>
                <a:cubicBezTo>
                  <a:pt x="2331" y="720"/>
                  <a:pt x="2346" y="735"/>
                  <a:pt x="2346" y="735"/>
                </a:cubicBezTo>
                <a:cubicBezTo>
                  <a:pt x="2347" y="736"/>
                  <a:pt x="2362" y="750"/>
                  <a:pt x="2362" y="750"/>
                </a:cubicBezTo>
                <a:cubicBezTo>
                  <a:pt x="2362" y="751"/>
                  <a:pt x="2377" y="765"/>
                  <a:pt x="2378" y="765"/>
                </a:cubicBezTo>
                <a:cubicBezTo>
                  <a:pt x="2378" y="765"/>
                  <a:pt x="2393" y="779"/>
                  <a:pt x="2393" y="779"/>
                </a:cubicBezTo>
                <a:cubicBezTo>
                  <a:pt x="2394" y="779"/>
                  <a:pt x="2409" y="792"/>
                  <a:pt x="2409" y="793"/>
                </a:cubicBezTo>
                <a:cubicBezTo>
                  <a:pt x="2410" y="793"/>
                  <a:pt x="2425" y="805"/>
                  <a:pt x="2425" y="806"/>
                </a:cubicBezTo>
                <a:cubicBezTo>
                  <a:pt x="2425" y="806"/>
                  <a:pt x="2440" y="818"/>
                  <a:pt x="2441" y="819"/>
                </a:cubicBezTo>
                <a:cubicBezTo>
                  <a:pt x="2441" y="819"/>
                  <a:pt x="2456" y="830"/>
                  <a:pt x="2456" y="831"/>
                </a:cubicBezTo>
                <a:cubicBezTo>
                  <a:pt x="2457" y="831"/>
                  <a:pt x="2472" y="842"/>
                  <a:pt x="2472" y="842"/>
                </a:cubicBezTo>
                <a:cubicBezTo>
                  <a:pt x="2473" y="843"/>
                  <a:pt x="2488" y="853"/>
                  <a:pt x="2488" y="853"/>
                </a:cubicBezTo>
                <a:cubicBezTo>
                  <a:pt x="2488" y="854"/>
                  <a:pt x="2503" y="864"/>
                  <a:pt x="2504" y="864"/>
                </a:cubicBezTo>
                <a:cubicBezTo>
                  <a:pt x="2504" y="865"/>
                  <a:pt x="2519" y="874"/>
                  <a:pt x="2519" y="875"/>
                </a:cubicBezTo>
                <a:cubicBezTo>
                  <a:pt x="2520" y="875"/>
                  <a:pt x="2535" y="885"/>
                  <a:pt x="2535" y="885"/>
                </a:cubicBezTo>
                <a:cubicBezTo>
                  <a:pt x="2536" y="885"/>
                  <a:pt x="2551" y="894"/>
                  <a:pt x="2551" y="894"/>
                </a:cubicBezTo>
                <a:cubicBezTo>
                  <a:pt x="2551" y="894"/>
                  <a:pt x="2566" y="903"/>
                  <a:pt x="2567" y="903"/>
                </a:cubicBezTo>
                <a:cubicBezTo>
                  <a:pt x="2567" y="903"/>
                  <a:pt x="2582" y="912"/>
                  <a:pt x="2582" y="912"/>
                </a:cubicBezTo>
                <a:cubicBezTo>
                  <a:pt x="2583" y="912"/>
                  <a:pt x="2598" y="920"/>
                  <a:pt x="2598" y="920"/>
                </a:cubicBezTo>
                <a:cubicBezTo>
                  <a:pt x="2599" y="920"/>
                  <a:pt x="2614" y="928"/>
                  <a:pt x="2614" y="928"/>
                </a:cubicBezTo>
                <a:cubicBezTo>
                  <a:pt x="2614" y="928"/>
                  <a:pt x="2629" y="935"/>
                  <a:pt x="2630" y="936"/>
                </a:cubicBezTo>
                <a:cubicBezTo>
                  <a:pt x="2630" y="936"/>
                  <a:pt x="2645" y="942"/>
                  <a:pt x="2645" y="943"/>
                </a:cubicBezTo>
                <a:cubicBezTo>
                  <a:pt x="2645" y="943"/>
                  <a:pt x="2661" y="949"/>
                  <a:pt x="2661" y="949"/>
                </a:cubicBezTo>
                <a:cubicBezTo>
                  <a:pt x="2661" y="949"/>
                  <a:pt x="2677" y="955"/>
                  <a:pt x="2677" y="955"/>
                </a:cubicBezTo>
                <a:cubicBezTo>
                  <a:pt x="2677" y="956"/>
                  <a:pt x="2692" y="961"/>
                  <a:pt x="2693" y="961"/>
                </a:cubicBezTo>
                <a:cubicBezTo>
                  <a:pt x="2693" y="962"/>
                  <a:pt x="2708" y="967"/>
                  <a:pt x="2708" y="967"/>
                </a:cubicBezTo>
                <a:cubicBezTo>
                  <a:pt x="2708" y="967"/>
                  <a:pt x="2724" y="973"/>
                  <a:pt x="2724" y="973"/>
                </a:cubicBezTo>
                <a:cubicBezTo>
                  <a:pt x="2724" y="973"/>
                  <a:pt x="2740" y="978"/>
                  <a:pt x="2740" y="978"/>
                </a:cubicBezTo>
                <a:cubicBezTo>
                  <a:pt x="2740" y="978"/>
                  <a:pt x="2755" y="982"/>
                  <a:pt x="2756" y="982"/>
                </a:cubicBezTo>
                <a:cubicBezTo>
                  <a:pt x="2756" y="982"/>
                  <a:pt x="2771" y="987"/>
                  <a:pt x="2771" y="987"/>
                </a:cubicBezTo>
                <a:cubicBezTo>
                  <a:pt x="2771" y="987"/>
                  <a:pt x="2787" y="991"/>
                  <a:pt x="2787" y="991"/>
                </a:cubicBezTo>
                <a:cubicBezTo>
                  <a:pt x="2787" y="991"/>
                  <a:pt x="2803" y="995"/>
                  <a:pt x="2803" y="995"/>
                </a:cubicBezTo>
                <a:cubicBezTo>
                  <a:pt x="2803" y="995"/>
                  <a:pt x="2818" y="999"/>
                  <a:pt x="2818" y="999"/>
                </a:cubicBezTo>
                <a:cubicBezTo>
                  <a:pt x="2819" y="999"/>
                  <a:pt x="2834" y="1002"/>
                  <a:pt x="2834" y="1002"/>
                </a:cubicBezTo>
                <a:cubicBezTo>
                  <a:pt x="2834" y="1002"/>
                  <a:pt x="2850" y="1006"/>
                  <a:pt x="2850" y="1006"/>
                </a:cubicBezTo>
                <a:cubicBezTo>
                  <a:pt x="2850" y="1006"/>
                  <a:pt x="2866" y="1009"/>
                  <a:pt x="2866" y="1009"/>
                </a:cubicBezTo>
                <a:cubicBezTo>
                  <a:pt x="2866" y="1009"/>
                  <a:pt x="2881" y="1012"/>
                  <a:pt x="2881" y="1012"/>
                </a:cubicBezTo>
                <a:cubicBezTo>
                  <a:pt x="2882" y="1012"/>
                  <a:pt x="2897" y="1014"/>
                  <a:pt x="2897" y="1014"/>
                </a:cubicBezTo>
                <a:cubicBezTo>
                  <a:pt x="2897" y="1014"/>
                  <a:pt x="2913" y="1017"/>
                  <a:pt x="2913" y="1017"/>
                </a:cubicBezTo>
                <a:cubicBezTo>
                  <a:pt x="2913" y="1017"/>
                  <a:pt x="2929" y="1019"/>
                  <a:pt x="2929" y="1019"/>
                </a:cubicBezTo>
                <a:cubicBezTo>
                  <a:pt x="2929" y="1019"/>
                  <a:pt x="2944" y="1021"/>
                  <a:pt x="2944" y="1021"/>
                </a:cubicBezTo>
                <a:cubicBezTo>
                  <a:pt x="2945" y="1021"/>
                  <a:pt x="2960" y="1023"/>
                  <a:pt x="2960" y="1023"/>
                </a:cubicBezTo>
                <a:cubicBezTo>
                  <a:pt x="2960" y="1023"/>
                  <a:pt x="2975" y="1025"/>
                  <a:pt x="2976" y="1025"/>
                </a:cubicBezTo>
                <a:cubicBezTo>
                  <a:pt x="2976" y="1025"/>
                  <a:pt x="2991" y="1027"/>
                  <a:pt x="2992" y="1027"/>
                </a:cubicBezTo>
                <a:cubicBezTo>
                  <a:pt x="2992" y="1027"/>
                  <a:pt x="3007" y="1029"/>
                  <a:pt x="3007" y="1029"/>
                </a:cubicBezTo>
                <a:cubicBezTo>
                  <a:pt x="3008" y="1029"/>
                  <a:pt x="3023" y="1030"/>
                  <a:pt x="3023" y="1030"/>
                </a:cubicBezTo>
                <a:cubicBezTo>
                  <a:pt x="3023" y="1030"/>
                  <a:pt x="3038" y="1031"/>
                  <a:pt x="3039" y="1031"/>
                </a:cubicBezTo>
                <a:cubicBezTo>
                  <a:pt x="3039" y="1031"/>
                  <a:pt x="3054" y="1033"/>
                  <a:pt x="3055" y="1033"/>
                </a:cubicBezTo>
                <a:cubicBezTo>
                  <a:pt x="3055" y="1033"/>
                  <a:pt x="3070" y="1034"/>
                  <a:pt x="3070" y="1034"/>
                </a:cubicBezTo>
                <a:cubicBezTo>
                  <a:pt x="3071" y="1034"/>
                  <a:pt x="3086" y="1035"/>
                  <a:pt x="3086" y="1035"/>
                </a:cubicBezTo>
                <a:cubicBezTo>
                  <a:pt x="3086" y="1035"/>
                  <a:pt x="3101" y="1036"/>
                  <a:pt x="3102" y="1036"/>
                </a:cubicBezTo>
                <a:cubicBezTo>
                  <a:pt x="3102" y="1036"/>
                  <a:pt x="3117" y="1037"/>
                  <a:pt x="3118" y="1037"/>
                </a:cubicBezTo>
                <a:cubicBezTo>
                  <a:pt x="3118" y="1037"/>
                  <a:pt x="3133" y="1038"/>
                  <a:pt x="3133" y="1038"/>
                </a:cubicBezTo>
                <a:cubicBezTo>
                  <a:pt x="3134" y="1038"/>
                  <a:pt x="3149" y="1038"/>
                  <a:pt x="3149" y="1038"/>
                </a:cubicBezTo>
              </a:path>
            </a:pathLst>
          </a:custGeom>
          <a:noFill/>
          <a:ln w="17463" cap="flat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24">
            <a:extLst>
              <a:ext uri="{FF2B5EF4-FFF2-40B4-BE49-F238E27FC236}">
                <a16:creationId xmlns:a16="http://schemas.microsoft.com/office/drawing/2014/main" id="{DEC99381-CD8E-7ED3-D6AF-307B8BEC3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4032" y="5603885"/>
            <a:ext cx="49990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25">
            <a:extLst>
              <a:ext uri="{FF2B5EF4-FFF2-40B4-BE49-F238E27FC236}">
                <a16:creationId xmlns:a16="http://schemas.microsoft.com/office/drawing/2014/main" id="{6D4E78AB-CACB-0D10-EDD5-934F3A2EE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494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42BC5B9D-7BB1-C78B-AF4B-3099F1341F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2719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98F240C4-A0D9-D843-7263-4DCC0A76B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8532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90F6A089-475A-CE45-18D1-639B44C920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4344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29">
            <a:extLst>
              <a:ext uri="{FF2B5EF4-FFF2-40B4-BE49-F238E27FC236}">
                <a16:creationId xmlns:a16="http://schemas.microsoft.com/office/drawing/2014/main" id="{38AB0137-1A32-34A8-3922-18F7D34CF1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0157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30">
            <a:extLst>
              <a:ext uri="{FF2B5EF4-FFF2-40B4-BE49-F238E27FC236}">
                <a16:creationId xmlns:a16="http://schemas.microsoft.com/office/drawing/2014/main" id="{1ECD5686-27E5-EAEB-A12E-5E6B318964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4382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31">
            <a:extLst>
              <a:ext uri="{FF2B5EF4-FFF2-40B4-BE49-F238E27FC236}">
                <a16:creationId xmlns:a16="http://schemas.microsoft.com/office/drawing/2014/main" id="{88CC30A2-BA7D-5ED2-8DEE-5ECDBC8CF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0194" y="5603885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32">
            <a:extLst>
              <a:ext uri="{FF2B5EF4-FFF2-40B4-BE49-F238E27FC236}">
                <a16:creationId xmlns:a16="http://schemas.microsoft.com/office/drawing/2014/main" id="{2E9F2D2B-2D7E-6E8C-76EA-CD271509B9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0607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33">
            <a:extLst>
              <a:ext uri="{FF2B5EF4-FFF2-40B4-BE49-F238E27FC236}">
                <a16:creationId xmlns:a16="http://schemas.microsoft.com/office/drawing/2014/main" id="{7A6F8F9F-D2BA-E066-5FEA-FDE4DA0A32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6419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34">
            <a:extLst>
              <a:ext uri="{FF2B5EF4-FFF2-40B4-BE49-F238E27FC236}">
                <a16:creationId xmlns:a16="http://schemas.microsoft.com/office/drawing/2014/main" id="{F1CDA4EC-7EFF-94C0-F1D2-1C874DA17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644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35">
            <a:extLst>
              <a:ext uri="{FF2B5EF4-FFF2-40B4-BE49-F238E27FC236}">
                <a16:creationId xmlns:a16="http://schemas.microsoft.com/office/drawing/2014/main" id="{E94F024C-D577-5B79-A880-A57510594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6457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36">
            <a:extLst>
              <a:ext uri="{FF2B5EF4-FFF2-40B4-BE49-F238E27FC236}">
                <a16:creationId xmlns:a16="http://schemas.microsoft.com/office/drawing/2014/main" id="{FCD9E5EE-FAA9-529E-A987-E1ACF42C0B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269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37">
            <a:extLst>
              <a:ext uri="{FF2B5EF4-FFF2-40B4-BE49-F238E27FC236}">
                <a16:creationId xmlns:a16="http://schemas.microsoft.com/office/drawing/2014/main" id="{DA6B3134-041E-A376-8C2E-A5FA0461A4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8082" y="5603885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50B9D8-5545-1B25-1CC0-4E25246CF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582" y="5648335"/>
            <a:ext cx="2000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-3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9">
            <a:extLst>
              <a:ext uri="{FF2B5EF4-FFF2-40B4-BE49-F238E27FC236}">
                <a16:creationId xmlns:a16="http://schemas.microsoft.com/office/drawing/2014/main" id="{F047F568-466B-025C-4D24-52F6064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632" y="5648335"/>
            <a:ext cx="2000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-2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40">
            <a:extLst>
              <a:ext uri="{FF2B5EF4-FFF2-40B4-BE49-F238E27FC236}">
                <a16:creationId xmlns:a16="http://schemas.microsoft.com/office/drawing/2014/main" id="{092BF143-9D19-37D8-F1EB-C386724CC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207" y="5648335"/>
            <a:ext cx="2000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-1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41">
            <a:extLst>
              <a:ext uri="{FF2B5EF4-FFF2-40B4-BE49-F238E27FC236}">
                <a16:creationId xmlns:a16="http://schemas.microsoft.com/office/drawing/2014/main" id="{B0088AE3-D4B1-EDA1-02A9-66B042C32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357" y="5648335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42">
            <a:extLst>
              <a:ext uri="{FF2B5EF4-FFF2-40B4-BE49-F238E27FC236}">
                <a16:creationId xmlns:a16="http://schemas.microsoft.com/office/drawing/2014/main" id="{B69C7DB9-BC2B-4BB3-2B74-8E4A61DE5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7932" y="5648335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>
            <a:extLst>
              <a:ext uri="{FF2B5EF4-FFF2-40B4-BE49-F238E27FC236}">
                <a16:creationId xmlns:a16="http://schemas.microsoft.com/office/drawing/2014/main" id="{083DD257-AC26-2374-57F2-56AF5AA2F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982" y="5648335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9D3B6674-1B7D-8569-4578-C151B84D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032" y="5648335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1" name="Connecteur droit 15">
            <a:extLst>
              <a:ext uri="{FF2B5EF4-FFF2-40B4-BE49-F238E27FC236}">
                <a16:creationId xmlns:a16="http://schemas.microsoft.com/office/drawing/2014/main" id="{1C4D62F0-4AC9-5A81-0F8C-B454AC0560B7}"/>
              </a:ext>
            </a:extLst>
          </p:cNvPr>
          <p:cNvCxnSpPr/>
          <p:nvPr/>
        </p:nvCxnSpPr>
        <p:spPr bwMode="auto">
          <a:xfrm>
            <a:off x="5214522" y="4505833"/>
            <a:ext cx="0" cy="183400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7082D9-788A-F3E2-C234-39964810B95D}"/>
                  </a:ext>
                </a:extLst>
              </p:cNvPr>
              <p:cNvSpPr txBox="1"/>
              <p:nvPr/>
            </p:nvSpPr>
            <p:spPr>
              <a:xfrm>
                <a:off x="4550411" y="5117653"/>
                <a:ext cx="595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7082D9-788A-F3E2-C234-39964810B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411" y="5117653"/>
                <a:ext cx="5959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82">
            <a:extLst>
              <a:ext uri="{FF2B5EF4-FFF2-40B4-BE49-F238E27FC236}">
                <a16:creationId xmlns:a16="http://schemas.microsoft.com/office/drawing/2014/main" id="{00325710-2D7A-B986-4D90-B4F98F3731B7}"/>
              </a:ext>
            </a:extLst>
          </p:cNvPr>
          <p:cNvSpPr/>
          <p:nvPr/>
        </p:nvSpPr>
        <p:spPr>
          <a:xfrm flipH="1">
            <a:off x="3424032" y="4519819"/>
            <a:ext cx="1790490" cy="1069778"/>
          </a:xfrm>
          <a:custGeom>
            <a:avLst/>
            <a:gdLst>
              <a:gd name="connsiteX0" fmla="*/ 0 w 1762125"/>
              <a:gd name="connsiteY0" fmla="*/ 0 h 1069778"/>
              <a:gd name="connsiteX1" fmla="*/ 1762125 w 1762125"/>
              <a:gd name="connsiteY1" fmla="*/ 0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55568 w 1762125"/>
              <a:gd name="connsiteY1" fmla="*/ 841513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8820 w 1762125"/>
              <a:gd name="connsiteY1" fmla="*/ 795131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8820 w 1762125"/>
              <a:gd name="connsiteY1" fmla="*/ 795131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2194 w 1762125"/>
              <a:gd name="connsiteY1" fmla="*/ 788505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2194 w 1762125"/>
              <a:gd name="connsiteY1" fmla="*/ 788505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2194 w 1762125"/>
              <a:gd name="connsiteY1" fmla="*/ 775253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62194 w 1762125"/>
              <a:gd name="connsiteY1" fmla="*/ 775253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35690 w 1762125"/>
              <a:gd name="connsiteY1" fmla="*/ 735496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62125"/>
              <a:gd name="connsiteY0" fmla="*/ 0 h 1069778"/>
              <a:gd name="connsiteX1" fmla="*/ 635690 w 1762125"/>
              <a:gd name="connsiteY1" fmla="*/ 735496 h 1069778"/>
              <a:gd name="connsiteX2" fmla="*/ 1762125 w 1762125"/>
              <a:gd name="connsiteY2" fmla="*/ 1069778 h 1069778"/>
              <a:gd name="connsiteX3" fmla="*/ 0 w 1762125"/>
              <a:gd name="connsiteY3" fmla="*/ 1069778 h 1069778"/>
              <a:gd name="connsiteX4" fmla="*/ 0 w 1762125"/>
              <a:gd name="connsiteY4" fmla="*/ 0 h 1069778"/>
              <a:gd name="connsiteX0" fmla="*/ 0 w 1797165"/>
              <a:gd name="connsiteY0" fmla="*/ 0 h 1069778"/>
              <a:gd name="connsiteX1" fmla="*/ 635690 w 1797165"/>
              <a:gd name="connsiteY1" fmla="*/ 735496 h 1069778"/>
              <a:gd name="connsiteX2" fmla="*/ 1131058 w 1797165"/>
              <a:gd name="connsiteY2" fmla="*/ 979833 h 1069778"/>
              <a:gd name="connsiteX3" fmla="*/ 1762125 w 1797165"/>
              <a:gd name="connsiteY3" fmla="*/ 1069778 h 1069778"/>
              <a:gd name="connsiteX4" fmla="*/ 0 w 1797165"/>
              <a:gd name="connsiteY4" fmla="*/ 1069778 h 1069778"/>
              <a:gd name="connsiteX5" fmla="*/ 0 w 1797165"/>
              <a:gd name="connsiteY5" fmla="*/ 0 h 1069778"/>
              <a:gd name="connsiteX0" fmla="*/ 0 w 1798333"/>
              <a:gd name="connsiteY0" fmla="*/ 0 h 1069778"/>
              <a:gd name="connsiteX1" fmla="*/ 635690 w 1798333"/>
              <a:gd name="connsiteY1" fmla="*/ 735496 h 1069778"/>
              <a:gd name="connsiteX2" fmla="*/ 1131058 w 1798333"/>
              <a:gd name="connsiteY2" fmla="*/ 979833 h 1069778"/>
              <a:gd name="connsiteX3" fmla="*/ 1762125 w 1798333"/>
              <a:gd name="connsiteY3" fmla="*/ 1069778 h 1069778"/>
              <a:gd name="connsiteX4" fmla="*/ 0 w 1798333"/>
              <a:gd name="connsiteY4" fmla="*/ 1069778 h 1069778"/>
              <a:gd name="connsiteX5" fmla="*/ 0 w 1798333"/>
              <a:gd name="connsiteY5" fmla="*/ 0 h 1069778"/>
              <a:gd name="connsiteX0" fmla="*/ 0 w 1798333"/>
              <a:gd name="connsiteY0" fmla="*/ 0 h 1069778"/>
              <a:gd name="connsiteX1" fmla="*/ 622380 w 1798333"/>
              <a:gd name="connsiteY1" fmla="*/ 722244 h 1069778"/>
              <a:gd name="connsiteX2" fmla="*/ 1131058 w 1798333"/>
              <a:gd name="connsiteY2" fmla="*/ 979833 h 1069778"/>
              <a:gd name="connsiteX3" fmla="*/ 1762125 w 1798333"/>
              <a:gd name="connsiteY3" fmla="*/ 1069778 h 1069778"/>
              <a:gd name="connsiteX4" fmla="*/ 0 w 1798333"/>
              <a:gd name="connsiteY4" fmla="*/ 1069778 h 1069778"/>
              <a:gd name="connsiteX5" fmla="*/ 0 w 1798333"/>
              <a:gd name="connsiteY5" fmla="*/ 0 h 1069778"/>
              <a:gd name="connsiteX0" fmla="*/ 0 w 1798333"/>
              <a:gd name="connsiteY0" fmla="*/ 0 h 1069778"/>
              <a:gd name="connsiteX1" fmla="*/ 622380 w 1798333"/>
              <a:gd name="connsiteY1" fmla="*/ 722244 h 1069778"/>
              <a:gd name="connsiteX2" fmla="*/ 1131058 w 1798333"/>
              <a:gd name="connsiteY2" fmla="*/ 979833 h 1069778"/>
              <a:gd name="connsiteX3" fmla="*/ 1762125 w 1798333"/>
              <a:gd name="connsiteY3" fmla="*/ 1069778 h 1069778"/>
              <a:gd name="connsiteX4" fmla="*/ 0 w 1798333"/>
              <a:gd name="connsiteY4" fmla="*/ 1069778 h 1069778"/>
              <a:gd name="connsiteX5" fmla="*/ 0 w 1798333"/>
              <a:gd name="connsiteY5" fmla="*/ 0 h 106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8333" h="1069778">
                <a:moveTo>
                  <a:pt x="0" y="0"/>
                </a:moveTo>
                <a:cubicBezTo>
                  <a:pt x="220731" y="262835"/>
                  <a:pt x="375145" y="485914"/>
                  <a:pt x="622380" y="722244"/>
                </a:cubicBezTo>
                <a:cubicBezTo>
                  <a:pt x="825304" y="843585"/>
                  <a:pt x="943319" y="924119"/>
                  <a:pt x="1131058" y="979833"/>
                </a:cubicBezTo>
                <a:cubicBezTo>
                  <a:pt x="1345301" y="1055425"/>
                  <a:pt x="1951739" y="1045952"/>
                  <a:pt x="1762125" y="1069778"/>
                </a:cubicBezTo>
                <a:lnTo>
                  <a:pt x="0" y="1069778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DC3AE3-BBA0-4B3F-87F9-9813376ECE48}"/>
              </a:ext>
            </a:extLst>
          </p:cNvPr>
          <p:cNvSpPr txBox="1"/>
          <p:nvPr/>
        </p:nvSpPr>
        <p:spPr>
          <a:xfrm>
            <a:off x="899477" y="1496433"/>
            <a:ext cx="9795027" cy="170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One-tailed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-test: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Before running the experiment, you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already know </a:t>
            </a:r>
            <a:r>
              <a:rPr lang="en-US" altLang="zh-CN" sz="2400" dirty="0">
                <a:latin typeface="Aptos" panose="020B0004020202020204" pitchFamily="34" charset="0"/>
              </a:rPr>
              <a:t>that the mean can only be </a:t>
            </a:r>
            <a:r>
              <a:rPr lang="en-US" altLang="zh-CN" sz="2400" b="1" dirty="0">
                <a:latin typeface="Aptos" panose="020B0004020202020204" pitchFamily="34" charset="0"/>
              </a:rPr>
              <a:t>smaller</a:t>
            </a:r>
            <a:r>
              <a:rPr lang="en-US" altLang="zh-CN" sz="2400" dirty="0">
                <a:latin typeface="Aptos" panose="020B0004020202020204" pitchFamily="34" charset="0"/>
              </a:rPr>
              <a:t> than the other.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453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2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08567-80FF-B50B-D387-23A3FFA27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B3C881-FF37-BCB7-08DD-0136E1A15F35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DCA844-4242-BCA3-B74B-E25DB58918C3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1" dirty="0">
                <a:solidFill>
                  <a:srgbClr val="FFFFFF"/>
                </a:solidFill>
              </a:rPr>
              <a:t>t</a:t>
            </a:r>
            <a:r>
              <a:rPr lang="en-US" sz="5400" b="1" dirty="0">
                <a:solidFill>
                  <a:srgbClr val="FFFFFF"/>
                </a:solidFill>
              </a:rPr>
              <a:t>-test variations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35719A-F9FC-D61A-3777-45B1706AA040}"/>
              </a:ext>
            </a:extLst>
          </p:cNvPr>
          <p:cNvSpPr txBox="1"/>
          <p:nvPr/>
        </p:nvSpPr>
        <p:spPr>
          <a:xfrm>
            <a:off x="899477" y="1496433"/>
            <a:ext cx="9795027" cy="170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Two-tailed </a:t>
            </a:r>
            <a:r>
              <a:rPr lang="en-US" altLang="zh-CN" sz="2400" i="1" dirty="0">
                <a:latin typeface="Aptos" panose="020B0004020202020204" pitchFamily="34" charset="0"/>
              </a:rPr>
              <a:t>t</a:t>
            </a:r>
            <a:r>
              <a:rPr lang="en-US" altLang="zh-CN" sz="2400" dirty="0">
                <a:latin typeface="Aptos" panose="020B0004020202020204" pitchFamily="34" charset="0"/>
              </a:rPr>
              <a:t>-test: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ptos" panose="020B0004020202020204" pitchFamily="34" charset="0"/>
              </a:rPr>
              <a:t>Before running the experiment, you know that the mean can be </a:t>
            </a:r>
            <a:r>
              <a:rPr lang="en-US" altLang="zh-CN" sz="2400" b="1" dirty="0">
                <a:latin typeface="Aptos" panose="020B0004020202020204" pitchFamily="34" charset="0"/>
              </a:rPr>
              <a:t>either larger or smaller</a:t>
            </a:r>
            <a:r>
              <a:rPr lang="en-US" altLang="zh-CN" sz="2400" dirty="0">
                <a:latin typeface="Aptos" panose="020B0004020202020204" pitchFamily="34" charset="0"/>
              </a:rPr>
              <a:t> than the other mean.</a:t>
            </a:r>
            <a:endParaRPr lang="zh-CN" altLang="en-US" sz="2400" dirty="0"/>
          </a:p>
        </p:txBody>
      </p:sp>
      <p:cxnSp>
        <p:nvCxnSpPr>
          <p:cNvPr id="36" name="Connecteur droit avec flèche 10">
            <a:extLst>
              <a:ext uri="{FF2B5EF4-FFF2-40B4-BE49-F238E27FC236}">
                <a16:creationId xmlns:a16="http://schemas.microsoft.com/office/drawing/2014/main" id="{F041F18A-E2F2-5ED6-B11A-B80EC28DBF5A}"/>
              </a:ext>
            </a:extLst>
          </p:cNvPr>
          <p:cNvCxnSpPr/>
          <p:nvPr/>
        </p:nvCxnSpPr>
        <p:spPr bwMode="auto">
          <a:xfrm flipH="1">
            <a:off x="2659980" y="5935746"/>
            <a:ext cx="174501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Connecteur droit avec flèche 10">
            <a:extLst>
              <a:ext uri="{FF2B5EF4-FFF2-40B4-BE49-F238E27FC236}">
                <a16:creationId xmlns:a16="http://schemas.microsoft.com/office/drawing/2014/main" id="{5ACA52FF-A72C-4C98-AEF0-231566873C4D}"/>
              </a:ext>
            </a:extLst>
          </p:cNvPr>
          <p:cNvCxnSpPr/>
          <p:nvPr/>
        </p:nvCxnSpPr>
        <p:spPr bwMode="auto">
          <a:xfrm>
            <a:off x="6993915" y="5935746"/>
            <a:ext cx="174501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Connecteur droit avec flèche 12">
            <a:extLst>
              <a:ext uri="{FF2B5EF4-FFF2-40B4-BE49-F238E27FC236}">
                <a16:creationId xmlns:a16="http://schemas.microsoft.com/office/drawing/2014/main" id="{1A2ABF4F-E255-6AD7-BAA6-9B6DEFA1365D}"/>
              </a:ext>
            </a:extLst>
          </p:cNvPr>
          <p:cNvCxnSpPr/>
          <p:nvPr/>
        </p:nvCxnSpPr>
        <p:spPr bwMode="auto">
          <a:xfrm flipH="1">
            <a:off x="4399420" y="5935746"/>
            <a:ext cx="259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ZoneTexte 18">
            <a:extLst>
              <a:ext uri="{FF2B5EF4-FFF2-40B4-BE49-F238E27FC236}">
                <a16:creationId xmlns:a16="http://schemas.microsoft.com/office/drawing/2014/main" id="{FA53282A-A260-1580-4073-B745D253F00B}"/>
              </a:ext>
            </a:extLst>
          </p:cNvPr>
          <p:cNvSpPr txBox="1"/>
          <p:nvPr/>
        </p:nvSpPr>
        <p:spPr>
          <a:xfrm>
            <a:off x="5147280" y="5935746"/>
            <a:ext cx="120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0</a:t>
            </a:r>
            <a:r>
              <a:rPr lang="en-US" sz="1600" dirty="0"/>
              <a:t> accepted</a:t>
            </a:r>
          </a:p>
        </p:txBody>
      </p:sp>
      <p:sp>
        <p:nvSpPr>
          <p:cNvPr id="40" name="ZoneTexte 20">
            <a:extLst>
              <a:ext uri="{FF2B5EF4-FFF2-40B4-BE49-F238E27FC236}">
                <a16:creationId xmlns:a16="http://schemas.microsoft.com/office/drawing/2014/main" id="{BAD87EF1-0930-E996-4487-25873AFF22E1}"/>
              </a:ext>
            </a:extLst>
          </p:cNvPr>
          <p:cNvSpPr txBox="1"/>
          <p:nvPr/>
        </p:nvSpPr>
        <p:spPr>
          <a:xfrm>
            <a:off x="7003246" y="5935746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0</a:t>
            </a:r>
            <a:r>
              <a:rPr lang="en-US" sz="1600" dirty="0"/>
              <a:t> rejected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91DB-A7A4-4582-C0D0-AB4363294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118" y="3793753"/>
            <a:ext cx="4999038" cy="166211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8584DD11-1F24-6119-2115-F60F58EAA851}"/>
              </a:ext>
            </a:extLst>
          </p:cNvPr>
          <p:cNvSpPr>
            <a:spLocks/>
          </p:cNvSpPr>
          <p:nvPr/>
        </p:nvSpPr>
        <p:spPr bwMode="auto">
          <a:xfrm flipH="1">
            <a:off x="3198468" y="5037773"/>
            <a:ext cx="1193800" cy="420688"/>
          </a:xfrm>
          <a:custGeom>
            <a:avLst/>
            <a:gdLst>
              <a:gd name="T0" fmla="*/ 0 w 2006"/>
              <a:gd name="T1" fmla="*/ 0 h 705"/>
              <a:gd name="T2" fmla="*/ 33 w 2006"/>
              <a:gd name="T3" fmla="*/ 28 h 705"/>
              <a:gd name="T4" fmla="*/ 75 w 2006"/>
              <a:gd name="T5" fmla="*/ 63 h 705"/>
              <a:gd name="T6" fmla="*/ 117 w 2006"/>
              <a:gd name="T7" fmla="*/ 97 h 705"/>
              <a:gd name="T8" fmla="*/ 159 w 2006"/>
              <a:gd name="T9" fmla="*/ 129 h 705"/>
              <a:gd name="T10" fmla="*/ 201 w 2006"/>
              <a:gd name="T11" fmla="*/ 160 h 705"/>
              <a:gd name="T12" fmla="*/ 243 w 2006"/>
              <a:gd name="T13" fmla="*/ 190 h 705"/>
              <a:gd name="T14" fmla="*/ 285 w 2006"/>
              <a:gd name="T15" fmla="*/ 219 h 705"/>
              <a:gd name="T16" fmla="*/ 327 w 2006"/>
              <a:gd name="T17" fmla="*/ 247 h 705"/>
              <a:gd name="T18" fmla="*/ 369 w 2006"/>
              <a:gd name="T19" fmla="*/ 273 h 705"/>
              <a:gd name="T20" fmla="*/ 411 w 2006"/>
              <a:gd name="T21" fmla="*/ 299 h 705"/>
              <a:gd name="T22" fmla="*/ 453 w 2006"/>
              <a:gd name="T23" fmla="*/ 323 h 705"/>
              <a:gd name="T24" fmla="*/ 495 w 2006"/>
              <a:gd name="T25" fmla="*/ 346 h 705"/>
              <a:gd name="T26" fmla="*/ 537 w 2006"/>
              <a:gd name="T27" fmla="*/ 368 h 705"/>
              <a:gd name="T28" fmla="*/ 579 w 2006"/>
              <a:gd name="T29" fmla="*/ 389 h 705"/>
              <a:gd name="T30" fmla="*/ 621 w 2006"/>
              <a:gd name="T31" fmla="*/ 409 h 705"/>
              <a:gd name="T32" fmla="*/ 663 w 2006"/>
              <a:gd name="T33" fmla="*/ 428 h 705"/>
              <a:gd name="T34" fmla="*/ 705 w 2006"/>
              <a:gd name="T35" fmla="*/ 445 h 705"/>
              <a:gd name="T36" fmla="*/ 747 w 2006"/>
              <a:gd name="T37" fmla="*/ 462 h 705"/>
              <a:gd name="T38" fmla="*/ 789 w 2006"/>
              <a:gd name="T39" fmla="*/ 478 h 705"/>
              <a:gd name="T40" fmla="*/ 831 w 2006"/>
              <a:gd name="T41" fmla="*/ 494 h 705"/>
              <a:gd name="T42" fmla="*/ 873 w 2006"/>
              <a:gd name="T43" fmla="*/ 508 h 705"/>
              <a:gd name="T44" fmla="*/ 915 w 2006"/>
              <a:gd name="T45" fmla="*/ 521 h 705"/>
              <a:gd name="T46" fmla="*/ 957 w 2006"/>
              <a:gd name="T47" fmla="*/ 534 h 705"/>
              <a:gd name="T48" fmla="*/ 999 w 2006"/>
              <a:gd name="T49" fmla="*/ 546 h 705"/>
              <a:gd name="T50" fmla="*/ 1041 w 2006"/>
              <a:gd name="T51" fmla="*/ 557 h 705"/>
              <a:gd name="T52" fmla="*/ 1082 w 2006"/>
              <a:gd name="T53" fmla="*/ 568 h 705"/>
              <a:gd name="T54" fmla="*/ 1124 w 2006"/>
              <a:gd name="T55" fmla="*/ 578 h 705"/>
              <a:gd name="T56" fmla="*/ 1166 w 2006"/>
              <a:gd name="T57" fmla="*/ 587 h 705"/>
              <a:gd name="T58" fmla="*/ 1208 w 2006"/>
              <a:gd name="T59" fmla="*/ 596 h 705"/>
              <a:gd name="T60" fmla="*/ 1250 w 2006"/>
              <a:gd name="T61" fmla="*/ 604 h 705"/>
              <a:gd name="T62" fmla="*/ 1292 w 2006"/>
              <a:gd name="T63" fmla="*/ 612 h 705"/>
              <a:gd name="T64" fmla="*/ 1334 w 2006"/>
              <a:gd name="T65" fmla="*/ 619 h 705"/>
              <a:gd name="T66" fmla="*/ 1376 w 2006"/>
              <a:gd name="T67" fmla="*/ 625 h 705"/>
              <a:gd name="T68" fmla="*/ 1418 w 2006"/>
              <a:gd name="T69" fmla="*/ 632 h 705"/>
              <a:gd name="T70" fmla="*/ 1460 w 2006"/>
              <a:gd name="T71" fmla="*/ 637 h 705"/>
              <a:gd name="T72" fmla="*/ 1502 w 2006"/>
              <a:gd name="T73" fmla="*/ 643 h 705"/>
              <a:gd name="T74" fmla="*/ 1544 w 2006"/>
              <a:gd name="T75" fmla="*/ 648 h 705"/>
              <a:gd name="T76" fmla="*/ 1586 w 2006"/>
              <a:gd name="T77" fmla="*/ 652 h 705"/>
              <a:gd name="T78" fmla="*/ 1628 w 2006"/>
              <a:gd name="T79" fmla="*/ 657 h 705"/>
              <a:gd name="T80" fmla="*/ 1670 w 2006"/>
              <a:gd name="T81" fmla="*/ 661 h 705"/>
              <a:gd name="T82" fmla="*/ 1712 w 2006"/>
              <a:gd name="T83" fmla="*/ 664 h 705"/>
              <a:gd name="T84" fmla="*/ 1754 w 2006"/>
              <a:gd name="T85" fmla="*/ 668 h 705"/>
              <a:gd name="T86" fmla="*/ 1796 w 2006"/>
              <a:gd name="T87" fmla="*/ 671 h 705"/>
              <a:gd name="T88" fmla="*/ 1838 w 2006"/>
              <a:gd name="T89" fmla="*/ 674 h 705"/>
              <a:gd name="T90" fmla="*/ 1880 w 2006"/>
              <a:gd name="T91" fmla="*/ 676 h 705"/>
              <a:gd name="T92" fmla="*/ 1922 w 2006"/>
              <a:gd name="T93" fmla="*/ 679 h 705"/>
              <a:gd name="T94" fmla="*/ 1964 w 2006"/>
              <a:gd name="T95" fmla="*/ 681 h 705"/>
              <a:gd name="T96" fmla="*/ 2006 w 2006"/>
              <a:gd name="T97" fmla="*/ 683 h 705"/>
              <a:gd name="T98" fmla="*/ 2006 w 2006"/>
              <a:gd name="T99" fmla="*/ 705 h 705"/>
              <a:gd name="T100" fmla="*/ 0 w 2006"/>
              <a:gd name="T101" fmla="*/ 705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06" h="705">
                <a:moveTo>
                  <a:pt x="0" y="0"/>
                </a:moveTo>
                <a:cubicBezTo>
                  <a:pt x="1" y="0"/>
                  <a:pt x="32" y="27"/>
                  <a:pt x="33" y="28"/>
                </a:cubicBezTo>
                <a:cubicBezTo>
                  <a:pt x="34" y="28"/>
                  <a:pt x="74" y="62"/>
                  <a:pt x="75" y="63"/>
                </a:cubicBezTo>
                <a:cubicBezTo>
                  <a:pt x="76" y="64"/>
                  <a:pt x="116" y="96"/>
                  <a:pt x="117" y="97"/>
                </a:cubicBezTo>
                <a:cubicBezTo>
                  <a:pt x="118" y="97"/>
                  <a:pt x="158" y="128"/>
                  <a:pt x="159" y="129"/>
                </a:cubicBezTo>
                <a:cubicBezTo>
                  <a:pt x="160" y="130"/>
                  <a:pt x="200" y="160"/>
                  <a:pt x="201" y="160"/>
                </a:cubicBezTo>
                <a:cubicBezTo>
                  <a:pt x="202" y="161"/>
                  <a:pt x="242" y="190"/>
                  <a:pt x="243" y="190"/>
                </a:cubicBezTo>
                <a:cubicBezTo>
                  <a:pt x="244" y="191"/>
                  <a:pt x="284" y="219"/>
                  <a:pt x="285" y="219"/>
                </a:cubicBezTo>
                <a:cubicBezTo>
                  <a:pt x="286" y="220"/>
                  <a:pt x="326" y="246"/>
                  <a:pt x="327" y="247"/>
                </a:cubicBezTo>
                <a:cubicBezTo>
                  <a:pt x="328" y="247"/>
                  <a:pt x="368" y="273"/>
                  <a:pt x="369" y="273"/>
                </a:cubicBezTo>
                <a:cubicBezTo>
                  <a:pt x="370" y="274"/>
                  <a:pt x="410" y="298"/>
                  <a:pt x="411" y="299"/>
                </a:cubicBezTo>
                <a:cubicBezTo>
                  <a:pt x="412" y="299"/>
                  <a:pt x="452" y="322"/>
                  <a:pt x="453" y="323"/>
                </a:cubicBezTo>
                <a:cubicBezTo>
                  <a:pt x="454" y="323"/>
                  <a:pt x="494" y="345"/>
                  <a:pt x="495" y="346"/>
                </a:cubicBezTo>
                <a:cubicBezTo>
                  <a:pt x="496" y="346"/>
                  <a:pt x="536" y="367"/>
                  <a:pt x="537" y="368"/>
                </a:cubicBezTo>
                <a:cubicBezTo>
                  <a:pt x="538" y="368"/>
                  <a:pt x="578" y="388"/>
                  <a:pt x="579" y="389"/>
                </a:cubicBezTo>
                <a:cubicBezTo>
                  <a:pt x="580" y="389"/>
                  <a:pt x="620" y="408"/>
                  <a:pt x="621" y="409"/>
                </a:cubicBezTo>
                <a:cubicBezTo>
                  <a:pt x="622" y="409"/>
                  <a:pt x="662" y="427"/>
                  <a:pt x="663" y="428"/>
                </a:cubicBezTo>
                <a:cubicBezTo>
                  <a:pt x="663" y="428"/>
                  <a:pt x="704" y="445"/>
                  <a:pt x="705" y="445"/>
                </a:cubicBezTo>
                <a:cubicBezTo>
                  <a:pt x="705" y="446"/>
                  <a:pt x="746" y="462"/>
                  <a:pt x="747" y="462"/>
                </a:cubicBezTo>
                <a:cubicBezTo>
                  <a:pt x="747" y="463"/>
                  <a:pt x="788" y="478"/>
                  <a:pt x="789" y="478"/>
                </a:cubicBezTo>
                <a:cubicBezTo>
                  <a:pt x="789" y="479"/>
                  <a:pt x="830" y="493"/>
                  <a:pt x="831" y="494"/>
                </a:cubicBezTo>
                <a:cubicBezTo>
                  <a:pt x="831" y="494"/>
                  <a:pt x="872" y="508"/>
                  <a:pt x="873" y="508"/>
                </a:cubicBezTo>
                <a:cubicBezTo>
                  <a:pt x="873" y="508"/>
                  <a:pt x="914" y="521"/>
                  <a:pt x="915" y="521"/>
                </a:cubicBezTo>
                <a:cubicBezTo>
                  <a:pt x="915" y="522"/>
                  <a:pt x="956" y="534"/>
                  <a:pt x="957" y="534"/>
                </a:cubicBezTo>
                <a:cubicBezTo>
                  <a:pt x="957" y="534"/>
                  <a:pt x="998" y="546"/>
                  <a:pt x="999" y="546"/>
                </a:cubicBezTo>
                <a:cubicBezTo>
                  <a:pt x="999" y="546"/>
                  <a:pt x="1040" y="557"/>
                  <a:pt x="1041" y="557"/>
                </a:cubicBezTo>
                <a:cubicBezTo>
                  <a:pt x="1041" y="558"/>
                  <a:pt x="1082" y="568"/>
                  <a:pt x="1082" y="568"/>
                </a:cubicBezTo>
                <a:cubicBezTo>
                  <a:pt x="1083" y="568"/>
                  <a:pt x="1124" y="578"/>
                  <a:pt x="1124" y="578"/>
                </a:cubicBezTo>
                <a:cubicBezTo>
                  <a:pt x="1125" y="578"/>
                  <a:pt x="1166" y="587"/>
                  <a:pt x="1166" y="587"/>
                </a:cubicBezTo>
                <a:cubicBezTo>
                  <a:pt x="1167" y="587"/>
                  <a:pt x="1208" y="596"/>
                  <a:pt x="1208" y="596"/>
                </a:cubicBezTo>
                <a:cubicBezTo>
                  <a:pt x="1209" y="596"/>
                  <a:pt x="1250" y="604"/>
                  <a:pt x="1250" y="604"/>
                </a:cubicBezTo>
                <a:cubicBezTo>
                  <a:pt x="1251" y="604"/>
                  <a:pt x="1292" y="612"/>
                  <a:pt x="1292" y="612"/>
                </a:cubicBezTo>
                <a:cubicBezTo>
                  <a:pt x="1293" y="612"/>
                  <a:pt x="1334" y="619"/>
                  <a:pt x="1334" y="619"/>
                </a:cubicBezTo>
                <a:cubicBezTo>
                  <a:pt x="1335" y="619"/>
                  <a:pt x="1376" y="625"/>
                  <a:pt x="1376" y="625"/>
                </a:cubicBezTo>
                <a:cubicBezTo>
                  <a:pt x="1377" y="626"/>
                  <a:pt x="1418" y="632"/>
                  <a:pt x="1418" y="632"/>
                </a:cubicBezTo>
                <a:cubicBezTo>
                  <a:pt x="1419" y="632"/>
                  <a:pt x="1460" y="637"/>
                  <a:pt x="1460" y="637"/>
                </a:cubicBezTo>
                <a:cubicBezTo>
                  <a:pt x="1461" y="638"/>
                  <a:pt x="1501" y="643"/>
                  <a:pt x="1502" y="643"/>
                </a:cubicBezTo>
                <a:cubicBezTo>
                  <a:pt x="1503" y="643"/>
                  <a:pt x="1543" y="648"/>
                  <a:pt x="1544" y="648"/>
                </a:cubicBezTo>
                <a:cubicBezTo>
                  <a:pt x="1545" y="648"/>
                  <a:pt x="1585" y="652"/>
                  <a:pt x="1586" y="652"/>
                </a:cubicBezTo>
                <a:cubicBezTo>
                  <a:pt x="1587" y="652"/>
                  <a:pt x="1627" y="657"/>
                  <a:pt x="1628" y="657"/>
                </a:cubicBezTo>
                <a:cubicBezTo>
                  <a:pt x="1629" y="657"/>
                  <a:pt x="1669" y="661"/>
                  <a:pt x="1670" y="661"/>
                </a:cubicBezTo>
                <a:cubicBezTo>
                  <a:pt x="1671" y="661"/>
                  <a:pt x="1711" y="664"/>
                  <a:pt x="1712" y="664"/>
                </a:cubicBezTo>
                <a:cubicBezTo>
                  <a:pt x="1713" y="664"/>
                  <a:pt x="1753" y="668"/>
                  <a:pt x="1754" y="668"/>
                </a:cubicBezTo>
                <a:cubicBezTo>
                  <a:pt x="1755" y="668"/>
                  <a:pt x="1795" y="671"/>
                  <a:pt x="1796" y="671"/>
                </a:cubicBezTo>
                <a:cubicBezTo>
                  <a:pt x="1797" y="671"/>
                  <a:pt x="1837" y="674"/>
                  <a:pt x="1838" y="674"/>
                </a:cubicBezTo>
                <a:cubicBezTo>
                  <a:pt x="1839" y="674"/>
                  <a:pt x="1879" y="676"/>
                  <a:pt x="1880" y="676"/>
                </a:cubicBezTo>
                <a:cubicBezTo>
                  <a:pt x="1881" y="676"/>
                  <a:pt x="1921" y="679"/>
                  <a:pt x="1922" y="679"/>
                </a:cubicBezTo>
                <a:cubicBezTo>
                  <a:pt x="1923" y="679"/>
                  <a:pt x="1963" y="681"/>
                  <a:pt x="1964" y="681"/>
                </a:cubicBezTo>
                <a:cubicBezTo>
                  <a:pt x="1965" y="681"/>
                  <a:pt x="2006" y="683"/>
                  <a:pt x="2006" y="683"/>
                </a:cubicBezTo>
                <a:lnTo>
                  <a:pt x="2006" y="705"/>
                </a:lnTo>
                <a:lnTo>
                  <a:pt x="0" y="705"/>
                </a:lnTo>
              </a:path>
            </a:pathLst>
          </a:custGeom>
          <a:solidFill>
            <a:srgbClr val="FFDCD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3806288A-0634-BAAC-36A7-3755313FFA05}"/>
              </a:ext>
            </a:extLst>
          </p:cNvPr>
          <p:cNvSpPr>
            <a:spLocks/>
          </p:cNvSpPr>
          <p:nvPr/>
        </p:nvSpPr>
        <p:spPr bwMode="auto">
          <a:xfrm>
            <a:off x="6997355" y="5035178"/>
            <a:ext cx="1193800" cy="420688"/>
          </a:xfrm>
          <a:custGeom>
            <a:avLst/>
            <a:gdLst>
              <a:gd name="T0" fmla="*/ 0 w 2006"/>
              <a:gd name="T1" fmla="*/ 0 h 705"/>
              <a:gd name="T2" fmla="*/ 33 w 2006"/>
              <a:gd name="T3" fmla="*/ 28 h 705"/>
              <a:gd name="T4" fmla="*/ 75 w 2006"/>
              <a:gd name="T5" fmla="*/ 63 h 705"/>
              <a:gd name="T6" fmla="*/ 117 w 2006"/>
              <a:gd name="T7" fmla="*/ 97 h 705"/>
              <a:gd name="T8" fmla="*/ 159 w 2006"/>
              <a:gd name="T9" fmla="*/ 129 h 705"/>
              <a:gd name="T10" fmla="*/ 201 w 2006"/>
              <a:gd name="T11" fmla="*/ 160 h 705"/>
              <a:gd name="T12" fmla="*/ 243 w 2006"/>
              <a:gd name="T13" fmla="*/ 190 h 705"/>
              <a:gd name="T14" fmla="*/ 285 w 2006"/>
              <a:gd name="T15" fmla="*/ 219 h 705"/>
              <a:gd name="T16" fmla="*/ 327 w 2006"/>
              <a:gd name="T17" fmla="*/ 247 h 705"/>
              <a:gd name="T18" fmla="*/ 369 w 2006"/>
              <a:gd name="T19" fmla="*/ 273 h 705"/>
              <a:gd name="T20" fmla="*/ 411 w 2006"/>
              <a:gd name="T21" fmla="*/ 299 h 705"/>
              <a:gd name="T22" fmla="*/ 453 w 2006"/>
              <a:gd name="T23" fmla="*/ 323 h 705"/>
              <a:gd name="T24" fmla="*/ 495 w 2006"/>
              <a:gd name="T25" fmla="*/ 346 h 705"/>
              <a:gd name="T26" fmla="*/ 537 w 2006"/>
              <a:gd name="T27" fmla="*/ 368 h 705"/>
              <a:gd name="T28" fmla="*/ 579 w 2006"/>
              <a:gd name="T29" fmla="*/ 389 h 705"/>
              <a:gd name="T30" fmla="*/ 621 w 2006"/>
              <a:gd name="T31" fmla="*/ 409 h 705"/>
              <a:gd name="T32" fmla="*/ 663 w 2006"/>
              <a:gd name="T33" fmla="*/ 428 h 705"/>
              <a:gd name="T34" fmla="*/ 705 w 2006"/>
              <a:gd name="T35" fmla="*/ 445 h 705"/>
              <a:gd name="T36" fmla="*/ 747 w 2006"/>
              <a:gd name="T37" fmla="*/ 462 h 705"/>
              <a:gd name="T38" fmla="*/ 789 w 2006"/>
              <a:gd name="T39" fmla="*/ 478 h 705"/>
              <a:gd name="T40" fmla="*/ 831 w 2006"/>
              <a:gd name="T41" fmla="*/ 494 h 705"/>
              <a:gd name="T42" fmla="*/ 873 w 2006"/>
              <a:gd name="T43" fmla="*/ 508 h 705"/>
              <a:gd name="T44" fmla="*/ 915 w 2006"/>
              <a:gd name="T45" fmla="*/ 521 h 705"/>
              <a:gd name="T46" fmla="*/ 957 w 2006"/>
              <a:gd name="T47" fmla="*/ 534 h 705"/>
              <a:gd name="T48" fmla="*/ 999 w 2006"/>
              <a:gd name="T49" fmla="*/ 546 h 705"/>
              <a:gd name="T50" fmla="*/ 1041 w 2006"/>
              <a:gd name="T51" fmla="*/ 557 h 705"/>
              <a:gd name="T52" fmla="*/ 1082 w 2006"/>
              <a:gd name="T53" fmla="*/ 568 h 705"/>
              <a:gd name="T54" fmla="*/ 1124 w 2006"/>
              <a:gd name="T55" fmla="*/ 578 h 705"/>
              <a:gd name="T56" fmla="*/ 1166 w 2006"/>
              <a:gd name="T57" fmla="*/ 587 h 705"/>
              <a:gd name="T58" fmla="*/ 1208 w 2006"/>
              <a:gd name="T59" fmla="*/ 596 h 705"/>
              <a:gd name="T60" fmla="*/ 1250 w 2006"/>
              <a:gd name="T61" fmla="*/ 604 h 705"/>
              <a:gd name="T62" fmla="*/ 1292 w 2006"/>
              <a:gd name="T63" fmla="*/ 612 h 705"/>
              <a:gd name="T64" fmla="*/ 1334 w 2006"/>
              <a:gd name="T65" fmla="*/ 619 h 705"/>
              <a:gd name="T66" fmla="*/ 1376 w 2006"/>
              <a:gd name="T67" fmla="*/ 625 h 705"/>
              <a:gd name="T68" fmla="*/ 1418 w 2006"/>
              <a:gd name="T69" fmla="*/ 632 h 705"/>
              <a:gd name="T70" fmla="*/ 1460 w 2006"/>
              <a:gd name="T71" fmla="*/ 637 h 705"/>
              <a:gd name="T72" fmla="*/ 1502 w 2006"/>
              <a:gd name="T73" fmla="*/ 643 h 705"/>
              <a:gd name="T74" fmla="*/ 1544 w 2006"/>
              <a:gd name="T75" fmla="*/ 648 h 705"/>
              <a:gd name="T76" fmla="*/ 1586 w 2006"/>
              <a:gd name="T77" fmla="*/ 652 h 705"/>
              <a:gd name="T78" fmla="*/ 1628 w 2006"/>
              <a:gd name="T79" fmla="*/ 657 h 705"/>
              <a:gd name="T80" fmla="*/ 1670 w 2006"/>
              <a:gd name="T81" fmla="*/ 661 h 705"/>
              <a:gd name="T82" fmla="*/ 1712 w 2006"/>
              <a:gd name="T83" fmla="*/ 664 h 705"/>
              <a:gd name="T84" fmla="*/ 1754 w 2006"/>
              <a:gd name="T85" fmla="*/ 668 h 705"/>
              <a:gd name="T86" fmla="*/ 1796 w 2006"/>
              <a:gd name="T87" fmla="*/ 671 h 705"/>
              <a:gd name="T88" fmla="*/ 1838 w 2006"/>
              <a:gd name="T89" fmla="*/ 674 h 705"/>
              <a:gd name="T90" fmla="*/ 1880 w 2006"/>
              <a:gd name="T91" fmla="*/ 676 h 705"/>
              <a:gd name="T92" fmla="*/ 1922 w 2006"/>
              <a:gd name="T93" fmla="*/ 679 h 705"/>
              <a:gd name="T94" fmla="*/ 1964 w 2006"/>
              <a:gd name="T95" fmla="*/ 681 h 705"/>
              <a:gd name="T96" fmla="*/ 2006 w 2006"/>
              <a:gd name="T97" fmla="*/ 683 h 705"/>
              <a:gd name="T98" fmla="*/ 2006 w 2006"/>
              <a:gd name="T99" fmla="*/ 705 h 705"/>
              <a:gd name="T100" fmla="*/ 0 w 2006"/>
              <a:gd name="T101" fmla="*/ 705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06" h="705">
                <a:moveTo>
                  <a:pt x="0" y="0"/>
                </a:moveTo>
                <a:cubicBezTo>
                  <a:pt x="1" y="0"/>
                  <a:pt x="32" y="27"/>
                  <a:pt x="33" y="28"/>
                </a:cubicBezTo>
                <a:cubicBezTo>
                  <a:pt x="34" y="28"/>
                  <a:pt x="74" y="62"/>
                  <a:pt x="75" y="63"/>
                </a:cubicBezTo>
                <a:cubicBezTo>
                  <a:pt x="76" y="64"/>
                  <a:pt x="116" y="96"/>
                  <a:pt x="117" y="97"/>
                </a:cubicBezTo>
                <a:cubicBezTo>
                  <a:pt x="118" y="97"/>
                  <a:pt x="158" y="128"/>
                  <a:pt x="159" y="129"/>
                </a:cubicBezTo>
                <a:cubicBezTo>
                  <a:pt x="160" y="130"/>
                  <a:pt x="200" y="160"/>
                  <a:pt x="201" y="160"/>
                </a:cubicBezTo>
                <a:cubicBezTo>
                  <a:pt x="202" y="161"/>
                  <a:pt x="242" y="190"/>
                  <a:pt x="243" y="190"/>
                </a:cubicBezTo>
                <a:cubicBezTo>
                  <a:pt x="244" y="191"/>
                  <a:pt x="284" y="219"/>
                  <a:pt x="285" y="219"/>
                </a:cubicBezTo>
                <a:cubicBezTo>
                  <a:pt x="286" y="220"/>
                  <a:pt x="326" y="246"/>
                  <a:pt x="327" y="247"/>
                </a:cubicBezTo>
                <a:cubicBezTo>
                  <a:pt x="328" y="247"/>
                  <a:pt x="368" y="273"/>
                  <a:pt x="369" y="273"/>
                </a:cubicBezTo>
                <a:cubicBezTo>
                  <a:pt x="370" y="274"/>
                  <a:pt x="410" y="298"/>
                  <a:pt x="411" y="299"/>
                </a:cubicBezTo>
                <a:cubicBezTo>
                  <a:pt x="412" y="299"/>
                  <a:pt x="452" y="322"/>
                  <a:pt x="453" y="323"/>
                </a:cubicBezTo>
                <a:cubicBezTo>
                  <a:pt x="454" y="323"/>
                  <a:pt x="494" y="345"/>
                  <a:pt x="495" y="346"/>
                </a:cubicBezTo>
                <a:cubicBezTo>
                  <a:pt x="496" y="346"/>
                  <a:pt x="536" y="367"/>
                  <a:pt x="537" y="368"/>
                </a:cubicBezTo>
                <a:cubicBezTo>
                  <a:pt x="538" y="368"/>
                  <a:pt x="578" y="388"/>
                  <a:pt x="579" y="389"/>
                </a:cubicBezTo>
                <a:cubicBezTo>
                  <a:pt x="580" y="389"/>
                  <a:pt x="620" y="408"/>
                  <a:pt x="621" y="409"/>
                </a:cubicBezTo>
                <a:cubicBezTo>
                  <a:pt x="622" y="409"/>
                  <a:pt x="662" y="427"/>
                  <a:pt x="663" y="428"/>
                </a:cubicBezTo>
                <a:cubicBezTo>
                  <a:pt x="663" y="428"/>
                  <a:pt x="704" y="445"/>
                  <a:pt x="705" y="445"/>
                </a:cubicBezTo>
                <a:cubicBezTo>
                  <a:pt x="705" y="446"/>
                  <a:pt x="746" y="462"/>
                  <a:pt x="747" y="462"/>
                </a:cubicBezTo>
                <a:cubicBezTo>
                  <a:pt x="747" y="463"/>
                  <a:pt x="788" y="478"/>
                  <a:pt x="789" y="478"/>
                </a:cubicBezTo>
                <a:cubicBezTo>
                  <a:pt x="789" y="479"/>
                  <a:pt x="830" y="493"/>
                  <a:pt x="831" y="494"/>
                </a:cubicBezTo>
                <a:cubicBezTo>
                  <a:pt x="831" y="494"/>
                  <a:pt x="872" y="508"/>
                  <a:pt x="873" y="508"/>
                </a:cubicBezTo>
                <a:cubicBezTo>
                  <a:pt x="873" y="508"/>
                  <a:pt x="914" y="521"/>
                  <a:pt x="915" y="521"/>
                </a:cubicBezTo>
                <a:cubicBezTo>
                  <a:pt x="915" y="522"/>
                  <a:pt x="956" y="534"/>
                  <a:pt x="957" y="534"/>
                </a:cubicBezTo>
                <a:cubicBezTo>
                  <a:pt x="957" y="534"/>
                  <a:pt x="998" y="546"/>
                  <a:pt x="999" y="546"/>
                </a:cubicBezTo>
                <a:cubicBezTo>
                  <a:pt x="999" y="546"/>
                  <a:pt x="1040" y="557"/>
                  <a:pt x="1041" y="557"/>
                </a:cubicBezTo>
                <a:cubicBezTo>
                  <a:pt x="1041" y="558"/>
                  <a:pt x="1082" y="568"/>
                  <a:pt x="1082" y="568"/>
                </a:cubicBezTo>
                <a:cubicBezTo>
                  <a:pt x="1083" y="568"/>
                  <a:pt x="1124" y="578"/>
                  <a:pt x="1124" y="578"/>
                </a:cubicBezTo>
                <a:cubicBezTo>
                  <a:pt x="1125" y="578"/>
                  <a:pt x="1166" y="587"/>
                  <a:pt x="1166" y="587"/>
                </a:cubicBezTo>
                <a:cubicBezTo>
                  <a:pt x="1167" y="587"/>
                  <a:pt x="1208" y="596"/>
                  <a:pt x="1208" y="596"/>
                </a:cubicBezTo>
                <a:cubicBezTo>
                  <a:pt x="1209" y="596"/>
                  <a:pt x="1250" y="604"/>
                  <a:pt x="1250" y="604"/>
                </a:cubicBezTo>
                <a:cubicBezTo>
                  <a:pt x="1251" y="604"/>
                  <a:pt x="1292" y="612"/>
                  <a:pt x="1292" y="612"/>
                </a:cubicBezTo>
                <a:cubicBezTo>
                  <a:pt x="1293" y="612"/>
                  <a:pt x="1334" y="619"/>
                  <a:pt x="1334" y="619"/>
                </a:cubicBezTo>
                <a:cubicBezTo>
                  <a:pt x="1335" y="619"/>
                  <a:pt x="1376" y="625"/>
                  <a:pt x="1376" y="625"/>
                </a:cubicBezTo>
                <a:cubicBezTo>
                  <a:pt x="1377" y="626"/>
                  <a:pt x="1418" y="632"/>
                  <a:pt x="1418" y="632"/>
                </a:cubicBezTo>
                <a:cubicBezTo>
                  <a:pt x="1419" y="632"/>
                  <a:pt x="1460" y="637"/>
                  <a:pt x="1460" y="637"/>
                </a:cubicBezTo>
                <a:cubicBezTo>
                  <a:pt x="1461" y="638"/>
                  <a:pt x="1501" y="643"/>
                  <a:pt x="1502" y="643"/>
                </a:cubicBezTo>
                <a:cubicBezTo>
                  <a:pt x="1503" y="643"/>
                  <a:pt x="1543" y="648"/>
                  <a:pt x="1544" y="648"/>
                </a:cubicBezTo>
                <a:cubicBezTo>
                  <a:pt x="1545" y="648"/>
                  <a:pt x="1585" y="652"/>
                  <a:pt x="1586" y="652"/>
                </a:cubicBezTo>
                <a:cubicBezTo>
                  <a:pt x="1587" y="652"/>
                  <a:pt x="1627" y="657"/>
                  <a:pt x="1628" y="657"/>
                </a:cubicBezTo>
                <a:cubicBezTo>
                  <a:pt x="1629" y="657"/>
                  <a:pt x="1669" y="661"/>
                  <a:pt x="1670" y="661"/>
                </a:cubicBezTo>
                <a:cubicBezTo>
                  <a:pt x="1671" y="661"/>
                  <a:pt x="1711" y="664"/>
                  <a:pt x="1712" y="664"/>
                </a:cubicBezTo>
                <a:cubicBezTo>
                  <a:pt x="1713" y="664"/>
                  <a:pt x="1753" y="668"/>
                  <a:pt x="1754" y="668"/>
                </a:cubicBezTo>
                <a:cubicBezTo>
                  <a:pt x="1755" y="668"/>
                  <a:pt x="1795" y="671"/>
                  <a:pt x="1796" y="671"/>
                </a:cubicBezTo>
                <a:cubicBezTo>
                  <a:pt x="1797" y="671"/>
                  <a:pt x="1837" y="674"/>
                  <a:pt x="1838" y="674"/>
                </a:cubicBezTo>
                <a:cubicBezTo>
                  <a:pt x="1839" y="674"/>
                  <a:pt x="1879" y="676"/>
                  <a:pt x="1880" y="676"/>
                </a:cubicBezTo>
                <a:cubicBezTo>
                  <a:pt x="1881" y="676"/>
                  <a:pt x="1921" y="679"/>
                  <a:pt x="1922" y="679"/>
                </a:cubicBezTo>
                <a:cubicBezTo>
                  <a:pt x="1923" y="679"/>
                  <a:pt x="1963" y="681"/>
                  <a:pt x="1964" y="681"/>
                </a:cubicBezTo>
                <a:cubicBezTo>
                  <a:pt x="1965" y="681"/>
                  <a:pt x="2006" y="683"/>
                  <a:pt x="2006" y="683"/>
                </a:cubicBezTo>
                <a:lnTo>
                  <a:pt x="2006" y="705"/>
                </a:lnTo>
                <a:lnTo>
                  <a:pt x="0" y="705"/>
                </a:lnTo>
              </a:path>
            </a:pathLst>
          </a:custGeom>
          <a:solidFill>
            <a:srgbClr val="FFDCD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9FD62DA2-2959-42BF-07CA-2870328F635D}"/>
              </a:ext>
            </a:extLst>
          </p:cNvPr>
          <p:cNvSpPr>
            <a:spLocks/>
          </p:cNvSpPr>
          <p:nvPr/>
        </p:nvSpPr>
        <p:spPr bwMode="auto">
          <a:xfrm>
            <a:off x="3192118" y="3793753"/>
            <a:ext cx="4999038" cy="1647825"/>
          </a:xfrm>
          <a:custGeom>
            <a:avLst/>
            <a:gdLst>
              <a:gd name="T0" fmla="*/ 48 w 3149"/>
              <a:gd name="T1" fmla="*/ 1036 h 1038"/>
              <a:gd name="T2" fmla="*/ 111 w 3149"/>
              <a:gd name="T3" fmla="*/ 1031 h 1038"/>
              <a:gd name="T4" fmla="*/ 174 w 3149"/>
              <a:gd name="T5" fmla="*/ 1025 h 1038"/>
              <a:gd name="T6" fmla="*/ 237 w 3149"/>
              <a:gd name="T7" fmla="*/ 1017 h 1038"/>
              <a:gd name="T8" fmla="*/ 300 w 3149"/>
              <a:gd name="T9" fmla="*/ 1006 h 1038"/>
              <a:gd name="T10" fmla="*/ 363 w 3149"/>
              <a:gd name="T11" fmla="*/ 991 h 1038"/>
              <a:gd name="T12" fmla="*/ 426 w 3149"/>
              <a:gd name="T13" fmla="*/ 973 h 1038"/>
              <a:gd name="T14" fmla="*/ 489 w 3149"/>
              <a:gd name="T15" fmla="*/ 949 h 1038"/>
              <a:gd name="T16" fmla="*/ 552 w 3149"/>
              <a:gd name="T17" fmla="*/ 920 h 1038"/>
              <a:gd name="T18" fmla="*/ 615 w 3149"/>
              <a:gd name="T19" fmla="*/ 885 h 1038"/>
              <a:gd name="T20" fmla="*/ 678 w 3149"/>
              <a:gd name="T21" fmla="*/ 842 h 1038"/>
              <a:gd name="T22" fmla="*/ 741 w 3149"/>
              <a:gd name="T23" fmla="*/ 793 h 1038"/>
              <a:gd name="T24" fmla="*/ 804 w 3149"/>
              <a:gd name="T25" fmla="*/ 735 h 1038"/>
              <a:gd name="T26" fmla="*/ 867 w 3149"/>
              <a:gd name="T27" fmla="*/ 671 h 1038"/>
              <a:gd name="T28" fmla="*/ 929 w 3149"/>
              <a:gd name="T29" fmla="*/ 600 h 1038"/>
              <a:gd name="T30" fmla="*/ 992 w 3149"/>
              <a:gd name="T31" fmla="*/ 525 h 1038"/>
              <a:gd name="T32" fmla="*/ 1055 w 3149"/>
              <a:gd name="T33" fmla="*/ 445 h 1038"/>
              <a:gd name="T34" fmla="*/ 1118 w 3149"/>
              <a:gd name="T35" fmla="*/ 365 h 1038"/>
              <a:gd name="T36" fmla="*/ 1181 w 3149"/>
              <a:gd name="T37" fmla="*/ 286 h 1038"/>
              <a:gd name="T38" fmla="*/ 1244 w 3149"/>
              <a:gd name="T39" fmla="*/ 211 h 1038"/>
              <a:gd name="T40" fmla="*/ 1307 w 3149"/>
              <a:gd name="T41" fmla="*/ 144 h 1038"/>
              <a:gd name="T42" fmla="*/ 1370 w 3149"/>
              <a:gd name="T43" fmla="*/ 87 h 1038"/>
              <a:gd name="T44" fmla="*/ 1433 w 3149"/>
              <a:gd name="T45" fmla="*/ 43 h 1038"/>
              <a:gd name="T46" fmla="*/ 1496 w 3149"/>
              <a:gd name="T47" fmla="*/ 13 h 1038"/>
              <a:gd name="T48" fmla="*/ 1559 w 3149"/>
              <a:gd name="T49" fmla="*/ 1 h 1038"/>
              <a:gd name="T50" fmla="*/ 1622 w 3149"/>
              <a:gd name="T51" fmla="*/ 5 h 1038"/>
              <a:gd name="T52" fmla="*/ 1685 w 3149"/>
              <a:gd name="T53" fmla="*/ 26 h 1038"/>
              <a:gd name="T54" fmla="*/ 1748 w 3149"/>
              <a:gd name="T55" fmla="*/ 63 h 1038"/>
              <a:gd name="T56" fmla="*/ 1811 w 3149"/>
              <a:gd name="T57" fmla="*/ 114 h 1038"/>
              <a:gd name="T58" fmla="*/ 1874 w 3149"/>
              <a:gd name="T59" fmla="*/ 177 h 1038"/>
              <a:gd name="T60" fmla="*/ 1937 w 3149"/>
              <a:gd name="T61" fmla="*/ 248 h 1038"/>
              <a:gd name="T62" fmla="*/ 2000 w 3149"/>
              <a:gd name="T63" fmla="*/ 325 h 1038"/>
              <a:gd name="T64" fmla="*/ 2063 w 3149"/>
              <a:gd name="T65" fmla="*/ 405 h 1038"/>
              <a:gd name="T66" fmla="*/ 2126 w 3149"/>
              <a:gd name="T67" fmla="*/ 485 h 1038"/>
              <a:gd name="T68" fmla="*/ 2189 w 3149"/>
              <a:gd name="T69" fmla="*/ 563 h 1038"/>
              <a:gd name="T70" fmla="*/ 2252 w 3149"/>
              <a:gd name="T71" fmla="*/ 637 h 1038"/>
              <a:gd name="T72" fmla="*/ 2315 w 3149"/>
              <a:gd name="T73" fmla="*/ 704 h 1038"/>
              <a:gd name="T74" fmla="*/ 2378 w 3149"/>
              <a:gd name="T75" fmla="*/ 765 h 1038"/>
              <a:gd name="T76" fmla="*/ 2441 w 3149"/>
              <a:gd name="T77" fmla="*/ 819 h 1038"/>
              <a:gd name="T78" fmla="*/ 2504 w 3149"/>
              <a:gd name="T79" fmla="*/ 864 h 1038"/>
              <a:gd name="T80" fmla="*/ 2567 w 3149"/>
              <a:gd name="T81" fmla="*/ 903 h 1038"/>
              <a:gd name="T82" fmla="*/ 2630 w 3149"/>
              <a:gd name="T83" fmla="*/ 936 h 1038"/>
              <a:gd name="T84" fmla="*/ 2693 w 3149"/>
              <a:gd name="T85" fmla="*/ 961 h 1038"/>
              <a:gd name="T86" fmla="*/ 2756 w 3149"/>
              <a:gd name="T87" fmla="*/ 982 h 1038"/>
              <a:gd name="T88" fmla="*/ 2818 w 3149"/>
              <a:gd name="T89" fmla="*/ 999 h 1038"/>
              <a:gd name="T90" fmla="*/ 2881 w 3149"/>
              <a:gd name="T91" fmla="*/ 1012 h 1038"/>
              <a:gd name="T92" fmla="*/ 2944 w 3149"/>
              <a:gd name="T93" fmla="*/ 1021 h 1038"/>
              <a:gd name="T94" fmla="*/ 3007 w 3149"/>
              <a:gd name="T95" fmla="*/ 1029 h 1038"/>
              <a:gd name="T96" fmla="*/ 3070 w 3149"/>
              <a:gd name="T97" fmla="*/ 1034 h 1038"/>
              <a:gd name="T98" fmla="*/ 3133 w 3149"/>
              <a:gd name="T9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149" h="1038">
                <a:moveTo>
                  <a:pt x="0" y="1038"/>
                </a:moveTo>
                <a:cubicBezTo>
                  <a:pt x="1" y="1038"/>
                  <a:pt x="16" y="1038"/>
                  <a:pt x="16" y="1038"/>
                </a:cubicBezTo>
                <a:cubicBezTo>
                  <a:pt x="16" y="1038"/>
                  <a:pt x="32" y="1037"/>
                  <a:pt x="32" y="1037"/>
                </a:cubicBezTo>
                <a:cubicBezTo>
                  <a:pt x="32" y="1037"/>
                  <a:pt x="48" y="1036"/>
                  <a:pt x="48" y="1036"/>
                </a:cubicBezTo>
                <a:cubicBezTo>
                  <a:pt x="48" y="1036"/>
                  <a:pt x="63" y="1035"/>
                  <a:pt x="63" y="1035"/>
                </a:cubicBezTo>
                <a:cubicBezTo>
                  <a:pt x="64" y="1035"/>
                  <a:pt x="79" y="1034"/>
                  <a:pt x="79" y="1034"/>
                </a:cubicBezTo>
                <a:cubicBezTo>
                  <a:pt x="79" y="1034"/>
                  <a:pt x="94" y="1033"/>
                  <a:pt x="95" y="1033"/>
                </a:cubicBezTo>
                <a:cubicBezTo>
                  <a:pt x="95" y="1033"/>
                  <a:pt x="110" y="1031"/>
                  <a:pt x="111" y="1031"/>
                </a:cubicBezTo>
                <a:cubicBezTo>
                  <a:pt x="111" y="1031"/>
                  <a:pt x="126" y="1030"/>
                  <a:pt x="126" y="1030"/>
                </a:cubicBezTo>
                <a:cubicBezTo>
                  <a:pt x="127" y="1030"/>
                  <a:pt x="142" y="1029"/>
                  <a:pt x="142" y="1029"/>
                </a:cubicBezTo>
                <a:cubicBezTo>
                  <a:pt x="142" y="1029"/>
                  <a:pt x="157" y="1027"/>
                  <a:pt x="158" y="1027"/>
                </a:cubicBezTo>
                <a:cubicBezTo>
                  <a:pt x="158" y="1027"/>
                  <a:pt x="173" y="1025"/>
                  <a:pt x="174" y="1025"/>
                </a:cubicBezTo>
                <a:cubicBezTo>
                  <a:pt x="174" y="1025"/>
                  <a:pt x="189" y="1023"/>
                  <a:pt x="189" y="1023"/>
                </a:cubicBezTo>
                <a:cubicBezTo>
                  <a:pt x="190" y="1023"/>
                  <a:pt x="205" y="1021"/>
                  <a:pt x="205" y="1021"/>
                </a:cubicBezTo>
                <a:cubicBezTo>
                  <a:pt x="205" y="1021"/>
                  <a:pt x="220" y="1019"/>
                  <a:pt x="221" y="1019"/>
                </a:cubicBezTo>
                <a:cubicBezTo>
                  <a:pt x="221" y="1019"/>
                  <a:pt x="236" y="1017"/>
                  <a:pt x="237" y="1017"/>
                </a:cubicBezTo>
                <a:cubicBezTo>
                  <a:pt x="237" y="1017"/>
                  <a:pt x="252" y="1014"/>
                  <a:pt x="252" y="1014"/>
                </a:cubicBezTo>
                <a:cubicBezTo>
                  <a:pt x="253" y="1014"/>
                  <a:pt x="268" y="1012"/>
                  <a:pt x="268" y="1012"/>
                </a:cubicBezTo>
                <a:cubicBezTo>
                  <a:pt x="268" y="1012"/>
                  <a:pt x="283" y="1009"/>
                  <a:pt x="284" y="1009"/>
                </a:cubicBezTo>
                <a:cubicBezTo>
                  <a:pt x="284" y="1009"/>
                  <a:pt x="299" y="1006"/>
                  <a:pt x="300" y="1006"/>
                </a:cubicBezTo>
                <a:cubicBezTo>
                  <a:pt x="300" y="1006"/>
                  <a:pt x="315" y="1002"/>
                  <a:pt x="315" y="1002"/>
                </a:cubicBezTo>
                <a:cubicBezTo>
                  <a:pt x="316" y="1002"/>
                  <a:pt x="331" y="999"/>
                  <a:pt x="331" y="999"/>
                </a:cubicBezTo>
                <a:cubicBezTo>
                  <a:pt x="331" y="999"/>
                  <a:pt x="346" y="995"/>
                  <a:pt x="347" y="995"/>
                </a:cubicBezTo>
                <a:cubicBezTo>
                  <a:pt x="347" y="995"/>
                  <a:pt x="362" y="991"/>
                  <a:pt x="363" y="991"/>
                </a:cubicBezTo>
                <a:cubicBezTo>
                  <a:pt x="363" y="991"/>
                  <a:pt x="378" y="987"/>
                  <a:pt x="378" y="987"/>
                </a:cubicBezTo>
                <a:cubicBezTo>
                  <a:pt x="379" y="987"/>
                  <a:pt x="394" y="982"/>
                  <a:pt x="394" y="982"/>
                </a:cubicBezTo>
                <a:cubicBezTo>
                  <a:pt x="394" y="982"/>
                  <a:pt x="409" y="978"/>
                  <a:pt x="410" y="978"/>
                </a:cubicBezTo>
                <a:cubicBezTo>
                  <a:pt x="410" y="978"/>
                  <a:pt x="425" y="973"/>
                  <a:pt x="426" y="973"/>
                </a:cubicBezTo>
                <a:cubicBezTo>
                  <a:pt x="426" y="973"/>
                  <a:pt x="441" y="967"/>
                  <a:pt x="441" y="967"/>
                </a:cubicBezTo>
                <a:cubicBezTo>
                  <a:pt x="442" y="967"/>
                  <a:pt x="457" y="962"/>
                  <a:pt x="457" y="961"/>
                </a:cubicBezTo>
                <a:cubicBezTo>
                  <a:pt x="457" y="961"/>
                  <a:pt x="472" y="956"/>
                  <a:pt x="473" y="955"/>
                </a:cubicBezTo>
                <a:cubicBezTo>
                  <a:pt x="473" y="955"/>
                  <a:pt x="488" y="949"/>
                  <a:pt x="489" y="949"/>
                </a:cubicBezTo>
                <a:cubicBezTo>
                  <a:pt x="489" y="949"/>
                  <a:pt x="504" y="943"/>
                  <a:pt x="504" y="943"/>
                </a:cubicBezTo>
                <a:cubicBezTo>
                  <a:pt x="505" y="942"/>
                  <a:pt x="520" y="936"/>
                  <a:pt x="520" y="936"/>
                </a:cubicBezTo>
                <a:cubicBezTo>
                  <a:pt x="520" y="935"/>
                  <a:pt x="535" y="928"/>
                  <a:pt x="536" y="928"/>
                </a:cubicBezTo>
                <a:cubicBezTo>
                  <a:pt x="536" y="928"/>
                  <a:pt x="551" y="920"/>
                  <a:pt x="552" y="920"/>
                </a:cubicBezTo>
                <a:cubicBezTo>
                  <a:pt x="552" y="920"/>
                  <a:pt x="567" y="912"/>
                  <a:pt x="567" y="912"/>
                </a:cubicBezTo>
                <a:cubicBezTo>
                  <a:pt x="568" y="912"/>
                  <a:pt x="583" y="903"/>
                  <a:pt x="583" y="903"/>
                </a:cubicBezTo>
                <a:cubicBezTo>
                  <a:pt x="583" y="903"/>
                  <a:pt x="598" y="894"/>
                  <a:pt x="599" y="894"/>
                </a:cubicBezTo>
                <a:cubicBezTo>
                  <a:pt x="599" y="894"/>
                  <a:pt x="614" y="885"/>
                  <a:pt x="615" y="885"/>
                </a:cubicBezTo>
                <a:cubicBezTo>
                  <a:pt x="615" y="885"/>
                  <a:pt x="630" y="875"/>
                  <a:pt x="630" y="875"/>
                </a:cubicBezTo>
                <a:cubicBezTo>
                  <a:pt x="631" y="874"/>
                  <a:pt x="646" y="865"/>
                  <a:pt x="646" y="864"/>
                </a:cubicBezTo>
                <a:cubicBezTo>
                  <a:pt x="646" y="864"/>
                  <a:pt x="661" y="854"/>
                  <a:pt x="662" y="853"/>
                </a:cubicBezTo>
                <a:cubicBezTo>
                  <a:pt x="662" y="853"/>
                  <a:pt x="677" y="843"/>
                  <a:pt x="678" y="842"/>
                </a:cubicBezTo>
                <a:cubicBezTo>
                  <a:pt x="678" y="842"/>
                  <a:pt x="693" y="831"/>
                  <a:pt x="693" y="831"/>
                </a:cubicBezTo>
                <a:cubicBezTo>
                  <a:pt x="694" y="830"/>
                  <a:pt x="709" y="819"/>
                  <a:pt x="709" y="819"/>
                </a:cubicBezTo>
                <a:cubicBezTo>
                  <a:pt x="709" y="818"/>
                  <a:pt x="724" y="806"/>
                  <a:pt x="725" y="806"/>
                </a:cubicBezTo>
                <a:cubicBezTo>
                  <a:pt x="725" y="805"/>
                  <a:pt x="740" y="793"/>
                  <a:pt x="741" y="793"/>
                </a:cubicBezTo>
                <a:cubicBezTo>
                  <a:pt x="741" y="792"/>
                  <a:pt x="756" y="779"/>
                  <a:pt x="756" y="779"/>
                </a:cubicBezTo>
                <a:cubicBezTo>
                  <a:pt x="756" y="779"/>
                  <a:pt x="772" y="765"/>
                  <a:pt x="772" y="765"/>
                </a:cubicBezTo>
                <a:cubicBezTo>
                  <a:pt x="772" y="765"/>
                  <a:pt x="787" y="751"/>
                  <a:pt x="788" y="750"/>
                </a:cubicBezTo>
                <a:cubicBezTo>
                  <a:pt x="788" y="750"/>
                  <a:pt x="803" y="736"/>
                  <a:pt x="804" y="735"/>
                </a:cubicBezTo>
                <a:cubicBezTo>
                  <a:pt x="804" y="735"/>
                  <a:pt x="819" y="720"/>
                  <a:pt x="819" y="720"/>
                </a:cubicBezTo>
                <a:cubicBezTo>
                  <a:pt x="819" y="720"/>
                  <a:pt x="835" y="705"/>
                  <a:pt x="835" y="704"/>
                </a:cubicBezTo>
                <a:cubicBezTo>
                  <a:pt x="835" y="704"/>
                  <a:pt x="850" y="688"/>
                  <a:pt x="851" y="688"/>
                </a:cubicBezTo>
                <a:cubicBezTo>
                  <a:pt x="851" y="688"/>
                  <a:pt x="866" y="672"/>
                  <a:pt x="867" y="671"/>
                </a:cubicBezTo>
                <a:cubicBezTo>
                  <a:pt x="867" y="671"/>
                  <a:pt x="882" y="654"/>
                  <a:pt x="882" y="654"/>
                </a:cubicBezTo>
                <a:cubicBezTo>
                  <a:pt x="882" y="654"/>
                  <a:pt x="898" y="637"/>
                  <a:pt x="898" y="637"/>
                </a:cubicBezTo>
                <a:cubicBezTo>
                  <a:pt x="898" y="636"/>
                  <a:pt x="913" y="619"/>
                  <a:pt x="913" y="619"/>
                </a:cubicBezTo>
                <a:cubicBezTo>
                  <a:pt x="914" y="618"/>
                  <a:pt x="929" y="601"/>
                  <a:pt x="929" y="600"/>
                </a:cubicBezTo>
                <a:cubicBezTo>
                  <a:pt x="930" y="600"/>
                  <a:pt x="945" y="582"/>
                  <a:pt x="945" y="582"/>
                </a:cubicBezTo>
                <a:cubicBezTo>
                  <a:pt x="945" y="582"/>
                  <a:pt x="961" y="564"/>
                  <a:pt x="961" y="563"/>
                </a:cubicBezTo>
                <a:cubicBezTo>
                  <a:pt x="961" y="563"/>
                  <a:pt x="976" y="544"/>
                  <a:pt x="976" y="544"/>
                </a:cubicBezTo>
                <a:cubicBezTo>
                  <a:pt x="977" y="544"/>
                  <a:pt x="992" y="525"/>
                  <a:pt x="992" y="525"/>
                </a:cubicBezTo>
                <a:cubicBezTo>
                  <a:pt x="993" y="524"/>
                  <a:pt x="1008" y="505"/>
                  <a:pt x="1008" y="505"/>
                </a:cubicBezTo>
                <a:cubicBezTo>
                  <a:pt x="1008" y="505"/>
                  <a:pt x="1023" y="486"/>
                  <a:pt x="1024" y="485"/>
                </a:cubicBezTo>
                <a:cubicBezTo>
                  <a:pt x="1024" y="485"/>
                  <a:pt x="1039" y="466"/>
                  <a:pt x="1039" y="465"/>
                </a:cubicBezTo>
                <a:cubicBezTo>
                  <a:pt x="1040" y="465"/>
                  <a:pt x="1055" y="446"/>
                  <a:pt x="1055" y="445"/>
                </a:cubicBezTo>
                <a:cubicBezTo>
                  <a:pt x="1056" y="445"/>
                  <a:pt x="1071" y="426"/>
                  <a:pt x="1071" y="425"/>
                </a:cubicBezTo>
                <a:cubicBezTo>
                  <a:pt x="1071" y="425"/>
                  <a:pt x="1086" y="406"/>
                  <a:pt x="1087" y="405"/>
                </a:cubicBezTo>
                <a:cubicBezTo>
                  <a:pt x="1087" y="405"/>
                  <a:pt x="1102" y="385"/>
                  <a:pt x="1102" y="385"/>
                </a:cubicBezTo>
                <a:cubicBezTo>
                  <a:pt x="1103" y="385"/>
                  <a:pt x="1118" y="365"/>
                  <a:pt x="1118" y="365"/>
                </a:cubicBezTo>
                <a:cubicBezTo>
                  <a:pt x="1119" y="364"/>
                  <a:pt x="1134" y="345"/>
                  <a:pt x="1134" y="345"/>
                </a:cubicBezTo>
                <a:cubicBezTo>
                  <a:pt x="1134" y="345"/>
                  <a:pt x="1149" y="325"/>
                  <a:pt x="1150" y="325"/>
                </a:cubicBezTo>
                <a:cubicBezTo>
                  <a:pt x="1150" y="325"/>
                  <a:pt x="1165" y="306"/>
                  <a:pt x="1165" y="305"/>
                </a:cubicBezTo>
                <a:cubicBezTo>
                  <a:pt x="1166" y="305"/>
                  <a:pt x="1181" y="286"/>
                  <a:pt x="1181" y="286"/>
                </a:cubicBezTo>
                <a:cubicBezTo>
                  <a:pt x="1182" y="285"/>
                  <a:pt x="1197" y="267"/>
                  <a:pt x="1197" y="267"/>
                </a:cubicBezTo>
                <a:cubicBezTo>
                  <a:pt x="1197" y="266"/>
                  <a:pt x="1212" y="248"/>
                  <a:pt x="1213" y="248"/>
                </a:cubicBezTo>
                <a:cubicBezTo>
                  <a:pt x="1213" y="247"/>
                  <a:pt x="1228" y="230"/>
                  <a:pt x="1228" y="229"/>
                </a:cubicBezTo>
                <a:cubicBezTo>
                  <a:pt x="1229" y="229"/>
                  <a:pt x="1244" y="211"/>
                  <a:pt x="1244" y="211"/>
                </a:cubicBezTo>
                <a:cubicBezTo>
                  <a:pt x="1245" y="211"/>
                  <a:pt x="1260" y="194"/>
                  <a:pt x="1260" y="193"/>
                </a:cubicBezTo>
                <a:cubicBezTo>
                  <a:pt x="1260" y="193"/>
                  <a:pt x="1275" y="177"/>
                  <a:pt x="1276" y="177"/>
                </a:cubicBezTo>
                <a:cubicBezTo>
                  <a:pt x="1276" y="176"/>
                  <a:pt x="1291" y="160"/>
                  <a:pt x="1291" y="160"/>
                </a:cubicBezTo>
                <a:cubicBezTo>
                  <a:pt x="1292" y="160"/>
                  <a:pt x="1307" y="144"/>
                  <a:pt x="1307" y="144"/>
                </a:cubicBezTo>
                <a:cubicBezTo>
                  <a:pt x="1308" y="144"/>
                  <a:pt x="1323" y="129"/>
                  <a:pt x="1323" y="129"/>
                </a:cubicBezTo>
                <a:cubicBezTo>
                  <a:pt x="1323" y="128"/>
                  <a:pt x="1338" y="114"/>
                  <a:pt x="1339" y="114"/>
                </a:cubicBezTo>
                <a:cubicBezTo>
                  <a:pt x="1339" y="114"/>
                  <a:pt x="1354" y="100"/>
                  <a:pt x="1354" y="100"/>
                </a:cubicBezTo>
                <a:cubicBezTo>
                  <a:pt x="1355" y="100"/>
                  <a:pt x="1370" y="87"/>
                  <a:pt x="1370" y="87"/>
                </a:cubicBezTo>
                <a:cubicBezTo>
                  <a:pt x="1371" y="87"/>
                  <a:pt x="1386" y="75"/>
                  <a:pt x="1386" y="75"/>
                </a:cubicBezTo>
                <a:cubicBezTo>
                  <a:pt x="1386" y="74"/>
                  <a:pt x="1401" y="63"/>
                  <a:pt x="1402" y="63"/>
                </a:cubicBezTo>
                <a:cubicBezTo>
                  <a:pt x="1402" y="63"/>
                  <a:pt x="1417" y="53"/>
                  <a:pt x="1417" y="52"/>
                </a:cubicBezTo>
                <a:cubicBezTo>
                  <a:pt x="1418" y="52"/>
                  <a:pt x="1433" y="43"/>
                  <a:pt x="1433" y="43"/>
                </a:cubicBezTo>
                <a:cubicBezTo>
                  <a:pt x="1434" y="43"/>
                  <a:pt x="1449" y="34"/>
                  <a:pt x="1449" y="34"/>
                </a:cubicBezTo>
                <a:cubicBezTo>
                  <a:pt x="1449" y="34"/>
                  <a:pt x="1464" y="26"/>
                  <a:pt x="1465" y="26"/>
                </a:cubicBezTo>
                <a:cubicBezTo>
                  <a:pt x="1465" y="26"/>
                  <a:pt x="1480" y="19"/>
                  <a:pt x="1480" y="19"/>
                </a:cubicBezTo>
                <a:cubicBezTo>
                  <a:pt x="1481" y="19"/>
                  <a:pt x="1496" y="14"/>
                  <a:pt x="1496" y="13"/>
                </a:cubicBezTo>
                <a:cubicBezTo>
                  <a:pt x="1497" y="13"/>
                  <a:pt x="1512" y="9"/>
                  <a:pt x="1512" y="9"/>
                </a:cubicBezTo>
                <a:cubicBezTo>
                  <a:pt x="1512" y="9"/>
                  <a:pt x="1527" y="5"/>
                  <a:pt x="1528" y="5"/>
                </a:cubicBezTo>
                <a:cubicBezTo>
                  <a:pt x="1528" y="5"/>
                  <a:pt x="1543" y="3"/>
                  <a:pt x="1543" y="3"/>
                </a:cubicBezTo>
                <a:cubicBezTo>
                  <a:pt x="1544" y="2"/>
                  <a:pt x="1559" y="1"/>
                  <a:pt x="1559" y="1"/>
                </a:cubicBezTo>
                <a:cubicBezTo>
                  <a:pt x="1560" y="1"/>
                  <a:pt x="1575" y="0"/>
                  <a:pt x="1575" y="0"/>
                </a:cubicBezTo>
                <a:cubicBezTo>
                  <a:pt x="1575" y="0"/>
                  <a:pt x="1590" y="1"/>
                  <a:pt x="1591" y="1"/>
                </a:cubicBezTo>
                <a:cubicBezTo>
                  <a:pt x="1591" y="1"/>
                  <a:pt x="1606" y="2"/>
                  <a:pt x="1606" y="3"/>
                </a:cubicBezTo>
                <a:cubicBezTo>
                  <a:pt x="1607" y="3"/>
                  <a:pt x="1622" y="5"/>
                  <a:pt x="1622" y="5"/>
                </a:cubicBezTo>
                <a:cubicBezTo>
                  <a:pt x="1623" y="5"/>
                  <a:pt x="1638" y="9"/>
                  <a:pt x="1638" y="9"/>
                </a:cubicBezTo>
                <a:cubicBezTo>
                  <a:pt x="1638" y="9"/>
                  <a:pt x="1653" y="13"/>
                  <a:pt x="1654" y="13"/>
                </a:cubicBezTo>
                <a:cubicBezTo>
                  <a:pt x="1654" y="14"/>
                  <a:pt x="1669" y="19"/>
                  <a:pt x="1669" y="19"/>
                </a:cubicBezTo>
                <a:cubicBezTo>
                  <a:pt x="1670" y="19"/>
                  <a:pt x="1685" y="26"/>
                  <a:pt x="1685" y="26"/>
                </a:cubicBezTo>
                <a:cubicBezTo>
                  <a:pt x="1685" y="26"/>
                  <a:pt x="1701" y="34"/>
                  <a:pt x="1701" y="34"/>
                </a:cubicBezTo>
                <a:cubicBezTo>
                  <a:pt x="1701" y="34"/>
                  <a:pt x="1716" y="43"/>
                  <a:pt x="1717" y="43"/>
                </a:cubicBezTo>
                <a:cubicBezTo>
                  <a:pt x="1717" y="43"/>
                  <a:pt x="1732" y="52"/>
                  <a:pt x="1732" y="52"/>
                </a:cubicBezTo>
                <a:cubicBezTo>
                  <a:pt x="1732" y="53"/>
                  <a:pt x="1748" y="63"/>
                  <a:pt x="1748" y="63"/>
                </a:cubicBezTo>
                <a:cubicBezTo>
                  <a:pt x="1748" y="63"/>
                  <a:pt x="1764" y="74"/>
                  <a:pt x="1764" y="75"/>
                </a:cubicBezTo>
                <a:cubicBezTo>
                  <a:pt x="1764" y="75"/>
                  <a:pt x="1779" y="87"/>
                  <a:pt x="1780" y="87"/>
                </a:cubicBezTo>
                <a:cubicBezTo>
                  <a:pt x="1780" y="87"/>
                  <a:pt x="1795" y="100"/>
                  <a:pt x="1795" y="100"/>
                </a:cubicBezTo>
                <a:cubicBezTo>
                  <a:pt x="1795" y="100"/>
                  <a:pt x="1811" y="114"/>
                  <a:pt x="1811" y="114"/>
                </a:cubicBezTo>
                <a:cubicBezTo>
                  <a:pt x="1811" y="114"/>
                  <a:pt x="1827" y="128"/>
                  <a:pt x="1827" y="129"/>
                </a:cubicBezTo>
                <a:cubicBezTo>
                  <a:pt x="1827" y="129"/>
                  <a:pt x="1842" y="144"/>
                  <a:pt x="1842" y="144"/>
                </a:cubicBezTo>
                <a:cubicBezTo>
                  <a:pt x="1843" y="144"/>
                  <a:pt x="1858" y="160"/>
                  <a:pt x="1858" y="160"/>
                </a:cubicBezTo>
                <a:cubicBezTo>
                  <a:pt x="1858" y="160"/>
                  <a:pt x="1874" y="176"/>
                  <a:pt x="1874" y="177"/>
                </a:cubicBezTo>
                <a:cubicBezTo>
                  <a:pt x="1874" y="177"/>
                  <a:pt x="1890" y="193"/>
                  <a:pt x="1890" y="193"/>
                </a:cubicBezTo>
                <a:cubicBezTo>
                  <a:pt x="1890" y="194"/>
                  <a:pt x="1905" y="211"/>
                  <a:pt x="1905" y="211"/>
                </a:cubicBezTo>
                <a:cubicBezTo>
                  <a:pt x="1906" y="211"/>
                  <a:pt x="1921" y="229"/>
                  <a:pt x="1921" y="229"/>
                </a:cubicBezTo>
                <a:cubicBezTo>
                  <a:pt x="1921" y="230"/>
                  <a:pt x="1937" y="247"/>
                  <a:pt x="1937" y="248"/>
                </a:cubicBezTo>
                <a:cubicBezTo>
                  <a:pt x="1937" y="248"/>
                  <a:pt x="1953" y="266"/>
                  <a:pt x="1953" y="267"/>
                </a:cubicBezTo>
                <a:cubicBezTo>
                  <a:pt x="1953" y="267"/>
                  <a:pt x="1968" y="285"/>
                  <a:pt x="1968" y="286"/>
                </a:cubicBezTo>
                <a:cubicBezTo>
                  <a:pt x="1969" y="286"/>
                  <a:pt x="1984" y="305"/>
                  <a:pt x="1984" y="305"/>
                </a:cubicBezTo>
                <a:cubicBezTo>
                  <a:pt x="1984" y="306"/>
                  <a:pt x="1999" y="325"/>
                  <a:pt x="2000" y="325"/>
                </a:cubicBezTo>
                <a:cubicBezTo>
                  <a:pt x="2000" y="325"/>
                  <a:pt x="2015" y="345"/>
                  <a:pt x="2016" y="345"/>
                </a:cubicBezTo>
                <a:cubicBezTo>
                  <a:pt x="2016" y="345"/>
                  <a:pt x="2031" y="364"/>
                  <a:pt x="2031" y="365"/>
                </a:cubicBezTo>
                <a:cubicBezTo>
                  <a:pt x="2032" y="365"/>
                  <a:pt x="2047" y="385"/>
                  <a:pt x="2047" y="385"/>
                </a:cubicBezTo>
                <a:cubicBezTo>
                  <a:pt x="2047" y="385"/>
                  <a:pt x="2062" y="405"/>
                  <a:pt x="2063" y="405"/>
                </a:cubicBezTo>
                <a:cubicBezTo>
                  <a:pt x="2063" y="406"/>
                  <a:pt x="2078" y="425"/>
                  <a:pt x="2079" y="425"/>
                </a:cubicBezTo>
                <a:cubicBezTo>
                  <a:pt x="2079" y="426"/>
                  <a:pt x="2094" y="445"/>
                  <a:pt x="2094" y="445"/>
                </a:cubicBezTo>
                <a:cubicBezTo>
                  <a:pt x="2095" y="446"/>
                  <a:pt x="2110" y="465"/>
                  <a:pt x="2110" y="465"/>
                </a:cubicBezTo>
                <a:cubicBezTo>
                  <a:pt x="2110" y="466"/>
                  <a:pt x="2125" y="485"/>
                  <a:pt x="2126" y="485"/>
                </a:cubicBezTo>
                <a:cubicBezTo>
                  <a:pt x="2126" y="486"/>
                  <a:pt x="2141" y="505"/>
                  <a:pt x="2142" y="505"/>
                </a:cubicBezTo>
                <a:cubicBezTo>
                  <a:pt x="2142" y="505"/>
                  <a:pt x="2157" y="524"/>
                  <a:pt x="2157" y="525"/>
                </a:cubicBezTo>
                <a:cubicBezTo>
                  <a:pt x="2158" y="525"/>
                  <a:pt x="2173" y="544"/>
                  <a:pt x="2173" y="544"/>
                </a:cubicBezTo>
                <a:cubicBezTo>
                  <a:pt x="2173" y="544"/>
                  <a:pt x="2188" y="563"/>
                  <a:pt x="2189" y="563"/>
                </a:cubicBezTo>
                <a:cubicBezTo>
                  <a:pt x="2189" y="564"/>
                  <a:pt x="2204" y="582"/>
                  <a:pt x="2205" y="582"/>
                </a:cubicBezTo>
                <a:cubicBezTo>
                  <a:pt x="2205" y="582"/>
                  <a:pt x="2220" y="600"/>
                  <a:pt x="2220" y="600"/>
                </a:cubicBezTo>
                <a:cubicBezTo>
                  <a:pt x="2221" y="601"/>
                  <a:pt x="2236" y="618"/>
                  <a:pt x="2236" y="619"/>
                </a:cubicBezTo>
                <a:cubicBezTo>
                  <a:pt x="2236" y="619"/>
                  <a:pt x="2251" y="636"/>
                  <a:pt x="2252" y="637"/>
                </a:cubicBezTo>
                <a:cubicBezTo>
                  <a:pt x="2252" y="637"/>
                  <a:pt x="2267" y="654"/>
                  <a:pt x="2268" y="654"/>
                </a:cubicBezTo>
                <a:cubicBezTo>
                  <a:pt x="2268" y="654"/>
                  <a:pt x="2283" y="671"/>
                  <a:pt x="2283" y="671"/>
                </a:cubicBezTo>
                <a:cubicBezTo>
                  <a:pt x="2284" y="672"/>
                  <a:pt x="2299" y="688"/>
                  <a:pt x="2299" y="688"/>
                </a:cubicBezTo>
                <a:cubicBezTo>
                  <a:pt x="2299" y="688"/>
                  <a:pt x="2314" y="704"/>
                  <a:pt x="2315" y="704"/>
                </a:cubicBezTo>
                <a:cubicBezTo>
                  <a:pt x="2315" y="705"/>
                  <a:pt x="2330" y="720"/>
                  <a:pt x="2330" y="720"/>
                </a:cubicBezTo>
                <a:cubicBezTo>
                  <a:pt x="2331" y="720"/>
                  <a:pt x="2346" y="735"/>
                  <a:pt x="2346" y="735"/>
                </a:cubicBezTo>
                <a:cubicBezTo>
                  <a:pt x="2347" y="736"/>
                  <a:pt x="2362" y="750"/>
                  <a:pt x="2362" y="750"/>
                </a:cubicBezTo>
                <a:cubicBezTo>
                  <a:pt x="2362" y="751"/>
                  <a:pt x="2377" y="765"/>
                  <a:pt x="2378" y="765"/>
                </a:cubicBezTo>
                <a:cubicBezTo>
                  <a:pt x="2378" y="765"/>
                  <a:pt x="2393" y="779"/>
                  <a:pt x="2393" y="779"/>
                </a:cubicBezTo>
                <a:cubicBezTo>
                  <a:pt x="2394" y="779"/>
                  <a:pt x="2409" y="792"/>
                  <a:pt x="2409" y="793"/>
                </a:cubicBezTo>
                <a:cubicBezTo>
                  <a:pt x="2410" y="793"/>
                  <a:pt x="2425" y="805"/>
                  <a:pt x="2425" y="806"/>
                </a:cubicBezTo>
                <a:cubicBezTo>
                  <a:pt x="2425" y="806"/>
                  <a:pt x="2440" y="818"/>
                  <a:pt x="2441" y="819"/>
                </a:cubicBezTo>
                <a:cubicBezTo>
                  <a:pt x="2441" y="819"/>
                  <a:pt x="2456" y="830"/>
                  <a:pt x="2456" y="831"/>
                </a:cubicBezTo>
                <a:cubicBezTo>
                  <a:pt x="2457" y="831"/>
                  <a:pt x="2472" y="842"/>
                  <a:pt x="2472" y="842"/>
                </a:cubicBezTo>
                <a:cubicBezTo>
                  <a:pt x="2473" y="843"/>
                  <a:pt x="2488" y="853"/>
                  <a:pt x="2488" y="853"/>
                </a:cubicBezTo>
                <a:cubicBezTo>
                  <a:pt x="2488" y="854"/>
                  <a:pt x="2503" y="864"/>
                  <a:pt x="2504" y="864"/>
                </a:cubicBezTo>
                <a:cubicBezTo>
                  <a:pt x="2504" y="865"/>
                  <a:pt x="2519" y="874"/>
                  <a:pt x="2519" y="875"/>
                </a:cubicBezTo>
                <a:cubicBezTo>
                  <a:pt x="2520" y="875"/>
                  <a:pt x="2535" y="885"/>
                  <a:pt x="2535" y="885"/>
                </a:cubicBezTo>
                <a:cubicBezTo>
                  <a:pt x="2536" y="885"/>
                  <a:pt x="2551" y="894"/>
                  <a:pt x="2551" y="894"/>
                </a:cubicBezTo>
                <a:cubicBezTo>
                  <a:pt x="2551" y="894"/>
                  <a:pt x="2566" y="903"/>
                  <a:pt x="2567" y="903"/>
                </a:cubicBezTo>
                <a:cubicBezTo>
                  <a:pt x="2567" y="903"/>
                  <a:pt x="2582" y="912"/>
                  <a:pt x="2582" y="912"/>
                </a:cubicBezTo>
                <a:cubicBezTo>
                  <a:pt x="2583" y="912"/>
                  <a:pt x="2598" y="920"/>
                  <a:pt x="2598" y="920"/>
                </a:cubicBezTo>
                <a:cubicBezTo>
                  <a:pt x="2599" y="920"/>
                  <a:pt x="2614" y="928"/>
                  <a:pt x="2614" y="928"/>
                </a:cubicBezTo>
                <a:cubicBezTo>
                  <a:pt x="2614" y="928"/>
                  <a:pt x="2629" y="935"/>
                  <a:pt x="2630" y="936"/>
                </a:cubicBezTo>
                <a:cubicBezTo>
                  <a:pt x="2630" y="936"/>
                  <a:pt x="2645" y="942"/>
                  <a:pt x="2645" y="943"/>
                </a:cubicBezTo>
                <a:cubicBezTo>
                  <a:pt x="2645" y="943"/>
                  <a:pt x="2661" y="949"/>
                  <a:pt x="2661" y="949"/>
                </a:cubicBezTo>
                <a:cubicBezTo>
                  <a:pt x="2661" y="949"/>
                  <a:pt x="2677" y="955"/>
                  <a:pt x="2677" y="955"/>
                </a:cubicBezTo>
                <a:cubicBezTo>
                  <a:pt x="2677" y="956"/>
                  <a:pt x="2692" y="961"/>
                  <a:pt x="2693" y="961"/>
                </a:cubicBezTo>
                <a:cubicBezTo>
                  <a:pt x="2693" y="962"/>
                  <a:pt x="2708" y="967"/>
                  <a:pt x="2708" y="967"/>
                </a:cubicBezTo>
                <a:cubicBezTo>
                  <a:pt x="2708" y="967"/>
                  <a:pt x="2724" y="973"/>
                  <a:pt x="2724" y="973"/>
                </a:cubicBezTo>
                <a:cubicBezTo>
                  <a:pt x="2724" y="973"/>
                  <a:pt x="2740" y="978"/>
                  <a:pt x="2740" y="978"/>
                </a:cubicBezTo>
                <a:cubicBezTo>
                  <a:pt x="2740" y="978"/>
                  <a:pt x="2755" y="982"/>
                  <a:pt x="2756" y="982"/>
                </a:cubicBezTo>
                <a:cubicBezTo>
                  <a:pt x="2756" y="982"/>
                  <a:pt x="2771" y="987"/>
                  <a:pt x="2771" y="987"/>
                </a:cubicBezTo>
                <a:cubicBezTo>
                  <a:pt x="2771" y="987"/>
                  <a:pt x="2787" y="991"/>
                  <a:pt x="2787" y="991"/>
                </a:cubicBezTo>
                <a:cubicBezTo>
                  <a:pt x="2787" y="991"/>
                  <a:pt x="2803" y="995"/>
                  <a:pt x="2803" y="995"/>
                </a:cubicBezTo>
                <a:cubicBezTo>
                  <a:pt x="2803" y="995"/>
                  <a:pt x="2818" y="999"/>
                  <a:pt x="2818" y="999"/>
                </a:cubicBezTo>
                <a:cubicBezTo>
                  <a:pt x="2819" y="999"/>
                  <a:pt x="2834" y="1002"/>
                  <a:pt x="2834" y="1002"/>
                </a:cubicBezTo>
                <a:cubicBezTo>
                  <a:pt x="2834" y="1002"/>
                  <a:pt x="2850" y="1006"/>
                  <a:pt x="2850" y="1006"/>
                </a:cubicBezTo>
                <a:cubicBezTo>
                  <a:pt x="2850" y="1006"/>
                  <a:pt x="2866" y="1009"/>
                  <a:pt x="2866" y="1009"/>
                </a:cubicBezTo>
                <a:cubicBezTo>
                  <a:pt x="2866" y="1009"/>
                  <a:pt x="2881" y="1012"/>
                  <a:pt x="2881" y="1012"/>
                </a:cubicBezTo>
                <a:cubicBezTo>
                  <a:pt x="2882" y="1012"/>
                  <a:pt x="2897" y="1014"/>
                  <a:pt x="2897" y="1014"/>
                </a:cubicBezTo>
                <a:cubicBezTo>
                  <a:pt x="2897" y="1014"/>
                  <a:pt x="2913" y="1017"/>
                  <a:pt x="2913" y="1017"/>
                </a:cubicBezTo>
                <a:cubicBezTo>
                  <a:pt x="2913" y="1017"/>
                  <a:pt x="2929" y="1019"/>
                  <a:pt x="2929" y="1019"/>
                </a:cubicBezTo>
                <a:cubicBezTo>
                  <a:pt x="2929" y="1019"/>
                  <a:pt x="2944" y="1021"/>
                  <a:pt x="2944" y="1021"/>
                </a:cubicBezTo>
                <a:cubicBezTo>
                  <a:pt x="2945" y="1021"/>
                  <a:pt x="2960" y="1023"/>
                  <a:pt x="2960" y="1023"/>
                </a:cubicBezTo>
                <a:cubicBezTo>
                  <a:pt x="2960" y="1023"/>
                  <a:pt x="2975" y="1025"/>
                  <a:pt x="2976" y="1025"/>
                </a:cubicBezTo>
                <a:cubicBezTo>
                  <a:pt x="2976" y="1025"/>
                  <a:pt x="2991" y="1027"/>
                  <a:pt x="2992" y="1027"/>
                </a:cubicBezTo>
                <a:cubicBezTo>
                  <a:pt x="2992" y="1027"/>
                  <a:pt x="3007" y="1029"/>
                  <a:pt x="3007" y="1029"/>
                </a:cubicBezTo>
                <a:cubicBezTo>
                  <a:pt x="3008" y="1029"/>
                  <a:pt x="3023" y="1030"/>
                  <a:pt x="3023" y="1030"/>
                </a:cubicBezTo>
                <a:cubicBezTo>
                  <a:pt x="3023" y="1030"/>
                  <a:pt x="3038" y="1031"/>
                  <a:pt x="3039" y="1031"/>
                </a:cubicBezTo>
                <a:cubicBezTo>
                  <a:pt x="3039" y="1031"/>
                  <a:pt x="3054" y="1033"/>
                  <a:pt x="3055" y="1033"/>
                </a:cubicBezTo>
                <a:cubicBezTo>
                  <a:pt x="3055" y="1033"/>
                  <a:pt x="3070" y="1034"/>
                  <a:pt x="3070" y="1034"/>
                </a:cubicBezTo>
                <a:cubicBezTo>
                  <a:pt x="3071" y="1034"/>
                  <a:pt x="3086" y="1035"/>
                  <a:pt x="3086" y="1035"/>
                </a:cubicBezTo>
                <a:cubicBezTo>
                  <a:pt x="3086" y="1035"/>
                  <a:pt x="3101" y="1036"/>
                  <a:pt x="3102" y="1036"/>
                </a:cubicBezTo>
                <a:cubicBezTo>
                  <a:pt x="3102" y="1036"/>
                  <a:pt x="3117" y="1037"/>
                  <a:pt x="3118" y="1037"/>
                </a:cubicBezTo>
                <a:cubicBezTo>
                  <a:pt x="3118" y="1037"/>
                  <a:pt x="3133" y="1038"/>
                  <a:pt x="3133" y="1038"/>
                </a:cubicBezTo>
                <a:cubicBezTo>
                  <a:pt x="3134" y="1038"/>
                  <a:pt x="3149" y="1038"/>
                  <a:pt x="3149" y="1038"/>
                </a:cubicBezTo>
              </a:path>
            </a:pathLst>
          </a:custGeom>
          <a:noFill/>
          <a:ln w="17463" cap="flat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4">
            <a:extLst>
              <a:ext uri="{FF2B5EF4-FFF2-40B4-BE49-F238E27FC236}">
                <a16:creationId xmlns:a16="http://schemas.microsoft.com/office/drawing/2014/main" id="{593EBE3E-D49C-836A-EE7C-FFB23AC6B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2118" y="5455866"/>
            <a:ext cx="49990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25">
            <a:extLst>
              <a:ext uri="{FF2B5EF4-FFF2-40B4-BE49-F238E27FC236}">
                <a16:creationId xmlns:a16="http://schemas.microsoft.com/office/drawing/2014/main" id="{C9F59896-8A4D-A16E-90EF-94CF51BCD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6580" y="5455866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26">
            <a:extLst>
              <a:ext uri="{FF2B5EF4-FFF2-40B4-BE49-F238E27FC236}">
                <a16:creationId xmlns:a16="http://schemas.microsoft.com/office/drawing/2014/main" id="{0DFCCE09-2E9C-4254-3BAC-A68C07E1D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805" y="5455866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27">
            <a:extLst>
              <a:ext uri="{FF2B5EF4-FFF2-40B4-BE49-F238E27FC236}">
                <a16:creationId xmlns:a16="http://schemas.microsoft.com/office/drawing/2014/main" id="{CE073C08-32FC-36AA-D23C-06A3568922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6618" y="5455866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28">
            <a:extLst>
              <a:ext uri="{FF2B5EF4-FFF2-40B4-BE49-F238E27FC236}">
                <a16:creationId xmlns:a16="http://schemas.microsoft.com/office/drawing/2014/main" id="{6841F1B4-79C8-2480-CEEE-4C125F799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2430" y="5455866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29">
            <a:extLst>
              <a:ext uri="{FF2B5EF4-FFF2-40B4-BE49-F238E27FC236}">
                <a16:creationId xmlns:a16="http://schemas.microsoft.com/office/drawing/2014/main" id="{F2FDF3EB-05EE-3E89-3459-B9D66D08A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8243" y="5455866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30">
            <a:extLst>
              <a:ext uri="{FF2B5EF4-FFF2-40B4-BE49-F238E27FC236}">
                <a16:creationId xmlns:a16="http://schemas.microsoft.com/office/drawing/2014/main" id="{DD079E84-9909-C2EF-93F2-6B8ECFC1F1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2468" y="5455866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31">
            <a:extLst>
              <a:ext uri="{FF2B5EF4-FFF2-40B4-BE49-F238E27FC236}">
                <a16:creationId xmlns:a16="http://schemas.microsoft.com/office/drawing/2014/main" id="{5215079A-E5A5-5614-4EE8-93817A4F0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280" y="5455866"/>
            <a:ext cx="0" cy="39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2">
            <a:extLst>
              <a:ext uri="{FF2B5EF4-FFF2-40B4-BE49-F238E27FC236}">
                <a16:creationId xmlns:a16="http://schemas.microsoft.com/office/drawing/2014/main" id="{AC8858AA-95CE-9DDC-2DD9-8A06996718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8693" y="5455866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33">
            <a:extLst>
              <a:ext uri="{FF2B5EF4-FFF2-40B4-BE49-F238E27FC236}">
                <a16:creationId xmlns:a16="http://schemas.microsoft.com/office/drawing/2014/main" id="{1D59FC45-06C7-4BB2-D39B-2006F93C6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4505" y="5455866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34">
            <a:extLst>
              <a:ext uri="{FF2B5EF4-FFF2-40B4-BE49-F238E27FC236}">
                <a16:creationId xmlns:a16="http://schemas.microsoft.com/office/drawing/2014/main" id="{A61B12FF-FE97-AA0E-94A8-AA4B4D6D5C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8730" y="5455866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35">
            <a:extLst>
              <a:ext uri="{FF2B5EF4-FFF2-40B4-BE49-F238E27FC236}">
                <a16:creationId xmlns:a16="http://schemas.microsoft.com/office/drawing/2014/main" id="{FDAAF3F0-AFDA-4B5C-7389-6323856F3F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4543" y="5455866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6">
            <a:extLst>
              <a:ext uri="{FF2B5EF4-FFF2-40B4-BE49-F238E27FC236}">
                <a16:creationId xmlns:a16="http://schemas.microsoft.com/office/drawing/2014/main" id="{B8C8BF3A-3C6A-529F-BD1F-AE0714421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355" y="5455866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7">
            <a:extLst>
              <a:ext uri="{FF2B5EF4-FFF2-40B4-BE49-F238E27FC236}">
                <a16:creationId xmlns:a16="http://schemas.microsoft.com/office/drawing/2014/main" id="{534E056D-1762-A161-6378-39F13F6759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6168" y="5455866"/>
            <a:ext cx="0" cy="269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8B6F9E5-90F4-0D57-6525-6353D7055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668" y="5500316"/>
            <a:ext cx="2000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-3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39">
            <a:extLst>
              <a:ext uri="{FF2B5EF4-FFF2-40B4-BE49-F238E27FC236}">
                <a16:creationId xmlns:a16="http://schemas.microsoft.com/office/drawing/2014/main" id="{CA89559A-59B2-2FE2-8214-D563AE9F4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718" y="5500316"/>
            <a:ext cx="2000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-2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40">
            <a:extLst>
              <a:ext uri="{FF2B5EF4-FFF2-40B4-BE49-F238E27FC236}">
                <a16:creationId xmlns:a16="http://schemas.microsoft.com/office/drawing/2014/main" id="{C120D48F-825C-AA23-B79E-769A6CF1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293" y="5500316"/>
            <a:ext cx="2000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-1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41">
            <a:extLst>
              <a:ext uri="{FF2B5EF4-FFF2-40B4-BE49-F238E27FC236}">
                <a16:creationId xmlns:a16="http://schemas.microsoft.com/office/drawing/2014/main" id="{B9B72C8D-92C7-631A-0B08-75E99300F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443" y="5500316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42">
            <a:extLst>
              <a:ext uri="{FF2B5EF4-FFF2-40B4-BE49-F238E27FC236}">
                <a16:creationId xmlns:a16="http://schemas.microsoft.com/office/drawing/2014/main" id="{2582937E-10DC-7462-3D46-88A18422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018" y="5500316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43">
            <a:extLst>
              <a:ext uri="{FF2B5EF4-FFF2-40B4-BE49-F238E27FC236}">
                <a16:creationId xmlns:a16="http://schemas.microsoft.com/office/drawing/2014/main" id="{4388FD35-5C1C-4844-3871-7510FC60B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068" y="5500316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44">
            <a:extLst>
              <a:ext uri="{FF2B5EF4-FFF2-40B4-BE49-F238E27FC236}">
                <a16:creationId xmlns:a16="http://schemas.microsoft.com/office/drawing/2014/main" id="{8597AF7A-BE75-DD8A-7A6C-5FE73A05B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118" y="5500316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Connecteur droit 15">
            <a:extLst>
              <a:ext uri="{FF2B5EF4-FFF2-40B4-BE49-F238E27FC236}">
                <a16:creationId xmlns:a16="http://schemas.microsoft.com/office/drawing/2014/main" id="{4C08F204-2482-A54F-BBDB-D238B1C5AE0A}"/>
              </a:ext>
            </a:extLst>
          </p:cNvPr>
          <p:cNvCxnSpPr/>
          <p:nvPr/>
        </p:nvCxnSpPr>
        <p:spPr bwMode="auto">
          <a:xfrm>
            <a:off x="6993915" y="5042583"/>
            <a:ext cx="3462" cy="10281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14FC33C-1993-A574-92EF-A1F54A369EAF}"/>
              </a:ext>
            </a:extLst>
          </p:cNvPr>
          <p:cNvCxnSpPr>
            <a:cxnSpLocks/>
          </p:cNvCxnSpPr>
          <p:nvPr/>
        </p:nvCxnSpPr>
        <p:spPr>
          <a:xfrm flipV="1">
            <a:off x="6993915" y="5035510"/>
            <a:ext cx="0" cy="53408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15">
            <a:extLst>
              <a:ext uri="{FF2B5EF4-FFF2-40B4-BE49-F238E27FC236}">
                <a16:creationId xmlns:a16="http://schemas.microsoft.com/office/drawing/2014/main" id="{B0503039-07B0-7479-EAB2-195ACBFB44E1}"/>
              </a:ext>
            </a:extLst>
          </p:cNvPr>
          <p:cNvCxnSpPr>
            <a:endCxn id="70" idx="3"/>
          </p:cNvCxnSpPr>
          <p:nvPr/>
        </p:nvCxnSpPr>
        <p:spPr bwMode="auto">
          <a:xfrm>
            <a:off x="4392268" y="5042583"/>
            <a:ext cx="489" cy="10648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694CE25-CCAD-7C5F-C157-C0EAFAF9FFEE}"/>
              </a:ext>
            </a:extLst>
          </p:cNvPr>
          <p:cNvCxnSpPr>
            <a:cxnSpLocks/>
          </p:cNvCxnSpPr>
          <p:nvPr/>
        </p:nvCxnSpPr>
        <p:spPr>
          <a:xfrm flipV="1">
            <a:off x="4399420" y="5035510"/>
            <a:ext cx="0" cy="53408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20">
            <a:extLst>
              <a:ext uri="{FF2B5EF4-FFF2-40B4-BE49-F238E27FC236}">
                <a16:creationId xmlns:a16="http://schemas.microsoft.com/office/drawing/2014/main" id="{2DC7B540-F33B-C29E-BD25-D8181211176E}"/>
              </a:ext>
            </a:extLst>
          </p:cNvPr>
          <p:cNvSpPr txBox="1"/>
          <p:nvPr/>
        </p:nvSpPr>
        <p:spPr>
          <a:xfrm>
            <a:off x="3262319" y="5938116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0</a:t>
            </a:r>
            <a:r>
              <a:rPr lang="en-US" sz="1600" dirty="0"/>
              <a:t> rejected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65E0FE9-14E1-DD72-A20F-67C61A0E320C}"/>
                  </a:ext>
                </a:extLst>
              </p:cNvPr>
              <p:cNvSpPr txBox="1"/>
              <p:nvPr/>
            </p:nvSpPr>
            <p:spPr>
              <a:xfrm>
                <a:off x="7708370" y="4349190"/>
                <a:ext cx="3892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Area under the curve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65E0FE9-14E1-DD72-A20F-67C61A0E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70" y="4349190"/>
                <a:ext cx="3892664" cy="369332"/>
              </a:xfrm>
              <a:prstGeom prst="rect">
                <a:avLst/>
              </a:prstGeom>
              <a:blipFill>
                <a:blip r:embed="rId3"/>
                <a:stretch>
                  <a:fillRect l="-1252" t="-113115" b="-178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499E878-799B-CB26-46FD-22DC34C87219}"/>
                  </a:ext>
                </a:extLst>
              </p:cNvPr>
              <p:cNvSpPr txBox="1"/>
              <p:nvPr/>
            </p:nvSpPr>
            <p:spPr>
              <a:xfrm>
                <a:off x="3601193" y="4828532"/>
                <a:ext cx="595953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499E878-799B-CB26-46FD-22DC34C8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193" y="4828532"/>
                <a:ext cx="595953" cy="408958"/>
              </a:xfrm>
              <a:prstGeom prst="rect">
                <a:avLst/>
              </a:prstGeom>
              <a:blipFill>
                <a:blip r:embed="rId4"/>
                <a:stretch>
                  <a:fillRect l="-47959" t="-138806" r="-97959" b="-2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DC7C50D-8313-F8C9-5170-C192E1A26703}"/>
              </a:ext>
            </a:extLst>
          </p:cNvPr>
          <p:cNvCxnSpPr>
            <a:cxnSpLocks/>
          </p:cNvCxnSpPr>
          <p:nvPr/>
        </p:nvCxnSpPr>
        <p:spPr>
          <a:xfrm flipV="1">
            <a:off x="7262468" y="4718522"/>
            <a:ext cx="1371323" cy="6559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08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 animBg="1"/>
      <p:bldP spid="43" grpId="0" animBg="1"/>
      <p:bldP spid="70" grpId="0"/>
      <p:bldP spid="7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98C96-DE3D-D9B0-D1A9-1C7F30206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3404D3-D8AD-932A-CF9E-A79C02FE2393}"/>
              </a:ext>
            </a:extLst>
          </p:cNvPr>
          <p:cNvSpPr/>
          <p:nvPr/>
        </p:nvSpPr>
        <p:spPr>
          <a:xfrm>
            <a:off x="1" y="0"/>
            <a:ext cx="12192000" cy="111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9AA24D-96B9-AACC-35DC-FDF98E35FEF6}"/>
              </a:ext>
            </a:extLst>
          </p:cNvPr>
          <p:cNvSpPr txBox="1">
            <a:spLocks/>
          </p:cNvSpPr>
          <p:nvPr/>
        </p:nvSpPr>
        <p:spPr>
          <a:xfrm>
            <a:off x="251346" y="-308463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FFFFFF"/>
                </a:solidFill>
              </a:rPr>
              <a:t>What’s your axis?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E5737D-373B-B472-FBC4-A0DC20A74E0B}"/>
              </a:ext>
            </a:extLst>
          </p:cNvPr>
          <p:cNvSpPr/>
          <p:nvPr/>
        </p:nvSpPr>
        <p:spPr>
          <a:xfrm>
            <a:off x="4673756" y="6158293"/>
            <a:ext cx="2541061" cy="166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EFA68441-EB84-3B29-A129-6F0EEFB9D63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142348" y="1593974"/>
            <a:ext cx="7547714" cy="283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7EFC9D91-1F32-1FAA-3E7E-00F0A746B4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7391" y="1867441"/>
            <a:ext cx="0" cy="229056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8DCD41E5-5745-7512-3AF9-C808F51B03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0509" y="4158009"/>
            <a:ext cx="5688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B9658BA0-9C7E-283E-2660-EB17AC65EA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0509" y="3582632"/>
            <a:ext cx="5688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F84A2B40-7C16-6532-C6E2-134EC84E7B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0509" y="3005068"/>
            <a:ext cx="5688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58425DD9-5B12-4480-2075-0564DBEE68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0509" y="2431879"/>
            <a:ext cx="5688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0C64838C-FF8D-5AD1-E782-B20D1B8205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90198" y="3869227"/>
            <a:ext cx="37192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190B2EF4-42D3-73F9-0848-CCB164DCE0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90198" y="3293850"/>
            <a:ext cx="37192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CD0E5C19-E9DB-5D46-C773-73D4635C20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90198" y="2718474"/>
            <a:ext cx="37192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C4301E6D-062E-69A4-1401-82E7E4AA6E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90198" y="2143097"/>
            <a:ext cx="37192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3BB36A-B784-20C5-ADE7-0014B77CB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45" y="4061748"/>
            <a:ext cx="183770" cy="23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48E055-9413-28A0-8E46-6FC23E2E9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854" y="3484184"/>
            <a:ext cx="328161" cy="23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0.1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AC7425-DD9B-A758-D07B-2D42C6DC3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854" y="2906620"/>
            <a:ext cx="328161" cy="23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0.2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C8C720-039B-1607-979A-BB8ACD7AB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854" y="2329056"/>
            <a:ext cx="328161" cy="23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 Unicode" panose="020B0602030504020204" pitchFamily="34" charset="0"/>
              </a:rPr>
              <a:t>0.3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7DD50E2D-2EB5-E126-57D6-2597A4A5C3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6475" y="4158009"/>
            <a:ext cx="0" cy="5469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391D5D8C-64D1-B4BB-063D-7F0A5E0E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7220" y="4158009"/>
            <a:ext cx="0" cy="5469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8B72246D-389A-77F6-2215-CF67E96FF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0153" y="4158009"/>
            <a:ext cx="0" cy="5469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998D03AF-093A-AB10-1700-4B1EC9AED0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3085" y="4158009"/>
            <a:ext cx="0" cy="5469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9">
            <a:extLst>
              <a:ext uri="{FF2B5EF4-FFF2-40B4-BE49-F238E27FC236}">
                <a16:creationId xmlns:a16="http://schemas.microsoft.com/office/drawing/2014/main" id="{D7CBDCCA-7178-18D9-C2E1-5A67DBECEB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6019" y="4158009"/>
            <a:ext cx="0" cy="5469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82110101-B085-7EA7-753E-52E58DDD8D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6764" y="4158009"/>
            <a:ext cx="0" cy="5469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D105E286-4CDC-1A97-5FDE-BC119FB39D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9696" y="4158009"/>
            <a:ext cx="0" cy="5469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6413F727-2755-70C5-F387-6FC1E5799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6848" y="4158009"/>
            <a:ext cx="0" cy="3719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33">
            <a:extLst>
              <a:ext uri="{FF2B5EF4-FFF2-40B4-BE49-F238E27FC236}">
                <a16:creationId xmlns:a16="http://schemas.microsoft.com/office/drawing/2014/main" id="{3905CDF3-47F9-BE27-51F0-23FD3F26B6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780" y="4158009"/>
            <a:ext cx="0" cy="3719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34">
            <a:extLst>
              <a:ext uri="{FF2B5EF4-FFF2-40B4-BE49-F238E27FC236}">
                <a16:creationId xmlns:a16="http://schemas.microsoft.com/office/drawing/2014/main" id="{0B8449FD-9B5B-A448-C031-3E1451E66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0525" y="4158009"/>
            <a:ext cx="0" cy="3719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35">
            <a:extLst>
              <a:ext uri="{FF2B5EF4-FFF2-40B4-BE49-F238E27FC236}">
                <a16:creationId xmlns:a16="http://schemas.microsoft.com/office/drawing/2014/main" id="{6806C492-7F08-6F3E-1A07-7B029EB6D4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3459" y="4158009"/>
            <a:ext cx="0" cy="3719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36">
            <a:extLst>
              <a:ext uri="{FF2B5EF4-FFF2-40B4-BE49-F238E27FC236}">
                <a16:creationId xmlns:a16="http://schemas.microsoft.com/office/drawing/2014/main" id="{68FB8477-6AAA-1EF2-4C75-26D1B3E65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391" y="4158009"/>
            <a:ext cx="0" cy="3719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37">
            <a:extLst>
              <a:ext uri="{FF2B5EF4-FFF2-40B4-BE49-F238E27FC236}">
                <a16:creationId xmlns:a16="http://schemas.microsoft.com/office/drawing/2014/main" id="{77543AD8-5D2B-9CE3-B382-BB37CDA5C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9324" y="4158009"/>
            <a:ext cx="0" cy="3719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41">
                <a:extLst>
                  <a:ext uri="{FF2B5EF4-FFF2-40B4-BE49-F238E27FC236}">
                    <a16:creationId xmlns:a16="http://schemas.microsoft.com/office/drawing/2014/main" id="{E81CFF5F-0961-89B1-5A16-2E4E2DDB5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1468" y="4230131"/>
                <a:ext cx="2188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9" name="Rectangle 41">
                <a:extLst>
                  <a:ext uri="{FF2B5EF4-FFF2-40B4-BE49-F238E27FC236}">
                    <a16:creationId xmlns:a16="http://schemas.microsoft.com/office/drawing/2014/main" id="{E81CFF5F-0961-89B1-5A16-2E4E2DDB5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1468" y="4230131"/>
                <a:ext cx="218842" cy="276999"/>
              </a:xfrm>
              <a:prstGeom prst="rect">
                <a:avLst/>
              </a:prstGeom>
              <a:blipFill>
                <a:blip r:embed="rId3"/>
                <a:stretch>
                  <a:fillRect l="-25714" t="-4444" r="-51429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51">
            <a:extLst>
              <a:ext uri="{FF2B5EF4-FFF2-40B4-BE49-F238E27FC236}">
                <a16:creationId xmlns:a16="http://schemas.microsoft.com/office/drawing/2014/main" id="{30506709-A1DD-BAAF-FD7E-5DB8C4D40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784" y="1587410"/>
            <a:ext cx="7560840" cy="2915418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C14569D-C391-6369-22ED-13026DC398DF}"/>
              </a:ext>
            </a:extLst>
          </p:cNvPr>
          <p:cNvSpPr/>
          <p:nvPr/>
        </p:nvSpPr>
        <p:spPr>
          <a:xfrm>
            <a:off x="7233685" y="3728411"/>
            <a:ext cx="896517" cy="426316"/>
          </a:xfrm>
          <a:custGeom>
            <a:avLst/>
            <a:gdLst>
              <a:gd name="connsiteX0" fmla="*/ 0 w 650543"/>
              <a:gd name="connsiteY0" fmla="*/ 309349 h 309349"/>
              <a:gd name="connsiteX1" fmla="*/ 0 w 650543"/>
              <a:gd name="connsiteY1" fmla="*/ 0 h 309349"/>
              <a:gd name="connsiteX2" fmla="*/ 650543 w 650543"/>
              <a:gd name="connsiteY2" fmla="*/ 304800 h 309349"/>
              <a:gd name="connsiteX3" fmla="*/ 0 w 650543"/>
              <a:gd name="connsiteY3" fmla="*/ 309349 h 309349"/>
              <a:gd name="connsiteX0" fmla="*/ 0 w 650543"/>
              <a:gd name="connsiteY0" fmla="*/ 309349 h 309349"/>
              <a:gd name="connsiteX1" fmla="*/ 0 w 650543"/>
              <a:gd name="connsiteY1" fmla="*/ 0 h 309349"/>
              <a:gd name="connsiteX2" fmla="*/ 650543 w 650543"/>
              <a:gd name="connsiteY2" fmla="*/ 304800 h 309349"/>
              <a:gd name="connsiteX3" fmla="*/ 0 w 650543"/>
              <a:gd name="connsiteY3" fmla="*/ 309349 h 309349"/>
              <a:gd name="connsiteX0" fmla="*/ 0 w 650543"/>
              <a:gd name="connsiteY0" fmla="*/ 309349 h 309349"/>
              <a:gd name="connsiteX1" fmla="*/ 0 w 650543"/>
              <a:gd name="connsiteY1" fmla="*/ 0 h 309349"/>
              <a:gd name="connsiteX2" fmla="*/ 650543 w 650543"/>
              <a:gd name="connsiteY2" fmla="*/ 304800 h 309349"/>
              <a:gd name="connsiteX3" fmla="*/ 0 w 650543"/>
              <a:gd name="connsiteY3" fmla="*/ 309349 h 309349"/>
              <a:gd name="connsiteX0" fmla="*/ 0 w 650543"/>
              <a:gd name="connsiteY0" fmla="*/ 309349 h 309349"/>
              <a:gd name="connsiteX1" fmla="*/ 0 w 650543"/>
              <a:gd name="connsiteY1" fmla="*/ 0 h 309349"/>
              <a:gd name="connsiteX2" fmla="*/ 650543 w 650543"/>
              <a:gd name="connsiteY2" fmla="*/ 304800 h 309349"/>
              <a:gd name="connsiteX3" fmla="*/ 0 w 650543"/>
              <a:gd name="connsiteY3" fmla="*/ 309349 h 30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3" h="309349">
                <a:moveTo>
                  <a:pt x="0" y="309349"/>
                </a:moveTo>
                <a:lnTo>
                  <a:pt x="0" y="0"/>
                </a:lnTo>
                <a:cubicBezTo>
                  <a:pt x="130412" y="178938"/>
                  <a:pt x="297218" y="253242"/>
                  <a:pt x="650543" y="304800"/>
                </a:cubicBezTo>
                <a:lnTo>
                  <a:pt x="0" y="309349"/>
                </a:lnTo>
                <a:close/>
              </a:path>
            </a:pathLst>
          </a:cu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ne 24">
            <a:extLst>
              <a:ext uri="{FF2B5EF4-FFF2-40B4-BE49-F238E27FC236}">
                <a16:creationId xmlns:a16="http://schemas.microsoft.com/office/drawing/2014/main" id="{93BC2D87-3DC7-1FA1-1A9E-5C59FB556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7391" y="4155493"/>
            <a:ext cx="6889204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0FA0B09-E915-E2D5-9FB8-31B43BEDE305}"/>
              </a:ext>
            </a:extLst>
          </p:cNvPr>
          <p:cNvSpPr/>
          <p:nvPr/>
        </p:nvSpPr>
        <p:spPr>
          <a:xfrm flipH="1">
            <a:off x="3812460" y="3721114"/>
            <a:ext cx="896517" cy="426316"/>
          </a:xfrm>
          <a:custGeom>
            <a:avLst/>
            <a:gdLst>
              <a:gd name="connsiteX0" fmla="*/ 0 w 650543"/>
              <a:gd name="connsiteY0" fmla="*/ 309349 h 309349"/>
              <a:gd name="connsiteX1" fmla="*/ 0 w 650543"/>
              <a:gd name="connsiteY1" fmla="*/ 0 h 309349"/>
              <a:gd name="connsiteX2" fmla="*/ 650543 w 650543"/>
              <a:gd name="connsiteY2" fmla="*/ 304800 h 309349"/>
              <a:gd name="connsiteX3" fmla="*/ 0 w 650543"/>
              <a:gd name="connsiteY3" fmla="*/ 309349 h 309349"/>
              <a:gd name="connsiteX0" fmla="*/ 0 w 650543"/>
              <a:gd name="connsiteY0" fmla="*/ 309349 h 309349"/>
              <a:gd name="connsiteX1" fmla="*/ 0 w 650543"/>
              <a:gd name="connsiteY1" fmla="*/ 0 h 309349"/>
              <a:gd name="connsiteX2" fmla="*/ 650543 w 650543"/>
              <a:gd name="connsiteY2" fmla="*/ 304800 h 309349"/>
              <a:gd name="connsiteX3" fmla="*/ 0 w 650543"/>
              <a:gd name="connsiteY3" fmla="*/ 309349 h 309349"/>
              <a:gd name="connsiteX0" fmla="*/ 0 w 650543"/>
              <a:gd name="connsiteY0" fmla="*/ 309349 h 309349"/>
              <a:gd name="connsiteX1" fmla="*/ 0 w 650543"/>
              <a:gd name="connsiteY1" fmla="*/ 0 h 309349"/>
              <a:gd name="connsiteX2" fmla="*/ 650543 w 650543"/>
              <a:gd name="connsiteY2" fmla="*/ 304800 h 309349"/>
              <a:gd name="connsiteX3" fmla="*/ 0 w 650543"/>
              <a:gd name="connsiteY3" fmla="*/ 309349 h 309349"/>
              <a:gd name="connsiteX0" fmla="*/ 0 w 650543"/>
              <a:gd name="connsiteY0" fmla="*/ 309349 h 309349"/>
              <a:gd name="connsiteX1" fmla="*/ 0 w 650543"/>
              <a:gd name="connsiteY1" fmla="*/ 0 h 309349"/>
              <a:gd name="connsiteX2" fmla="*/ 650543 w 650543"/>
              <a:gd name="connsiteY2" fmla="*/ 304800 h 309349"/>
              <a:gd name="connsiteX3" fmla="*/ 0 w 650543"/>
              <a:gd name="connsiteY3" fmla="*/ 309349 h 30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3" h="309349">
                <a:moveTo>
                  <a:pt x="0" y="309349"/>
                </a:moveTo>
                <a:lnTo>
                  <a:pt x="0" y="0"/>
                </a:lnTo>
                <a:cubicBezTo>
                  <a:pt x="130412" y="178938"/>
                  <a:pt x="297218" y="253242"/>
                  <a:pt x="650543" y="304800"/>
                </a:cubicBezTo>
                <a:lnTo>
                  <a:pt x="0" y="309349"/>
                </a:lnTo>
                <a:close/>
              </a:path>
            </a:pathLst>
          </a:cu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9">
            <a:extLst>
              <a:ext uri="{FF2B5EF4-FFF2-40B4-BE49-F238E27FC236}">
                <a16:creationId xmlns:a16="http://schemas.microsoft.com/office/drawing/2014/main" id="{E6DA831E-53BE-A78B-4E71-A51D01CEABF3}"/>
              </a:ext>
            </a:extLst>
          </p:cNvPr>
          <p:cNvSpPr>
            <a:spLocks/>
          </p:cNvSpPr>
          <p:nvPr/>
        </p:nvSpPr>
        <p:spPr bwMode="auto">
          <a:xfrm>
            <a:off x="3782798" y="1867441"/>
            <a:ext cx="4378388" cy="2270877"/>
          </a:xfrm>
          <a:custGeom>
            <a:avLst/>
            <a:gdLst>
              <a:gd name="T0" fmla="*/ 48 w 3149"/>
              <a:gd name="T1" fmla="*/ 1036 h 1038"/>
              <a:gd name="T2" fmla="*/ 111 w 3149"/>
              <a:gd name="T3" fmla="*/ 1031 h 1038"/>
              <a:gd name="T4" fmla="*/ 174 w 3149"/>
              <a:gd name="T5" fmla="*/ 1025 h 1038"/>
              <a:gd name="T6" fmla="*/ 237 w 3149"/>
              <a:gd name="T7" fmla="*/ 1017 h 1038"/>
              <a:gd name="T8" fmla="*/ 300 w 3149"/>
              <a:gd name="T9" fmla="*/ 1006 h 1038"/>
              <a:gd name="T10" fmla="*/ 363 w 3149"/>
              <a:gd name="T11" fmla="*/ 991 h 1038"/>
              <a:gd name="T12" fmla="*/ 426 w 3149"/>
              <a:gd name="T13" fmla="*/ 973 h 1038"/>
              <a:gd name="T14" fmla="*/ 489 w 3149"/>
              <a:gd name="T15" fmla="*/ 949 h 1038"/>
              <a:gd name="T16" fmla="*/ 552 w 3149"/>
              <a:gd name="T17" fmla="*/ 920 h 1038"/>
              <a:gd name="T18" fmla="*/ 615 w 3149"/>
              <a:gd name="T19" fmla="*/ 885 h 1038"/>
              <a:gd name="T20" fmla="*/ 678 w 3149"/>
              <a:gd name="T21" fmla="*/ 842 h 1038"/>
              <a:gd name="T22" fmla="*/ 741 w 3149"/>
              <a:gd name="T23" fmla="*/ 793 h 1038"/>
              <a:gd name="T24" fmla="*/ 804 w 3149"/>
              <a:gd name="T25" fmla="*/ 735 h 1038"/>
              <a:gd name="T26" fmla="*/ 867 w 3149"/>
              <a:gd name="T27" fmla="*/ 671 h 1038"/>
              <a:gd name="T28" fmla="*/ 929 w 3149"/>
              <a:gd name="T29" fmla="*/ 600 h 1038"/>
              <a:gd name="T30" fmla="*/ 992 w 3149"/>
              <a:gd name="T31" fmla="*/ 525 h 1038"/>
              <a:gd name="T32" fmla="*/ 1055 w 3149"/>
              <a:gd name="T33" fmla="*/ 445 h 1038"/>
              <a:gd name="T34" fmla="*/ 1118 w 3149"/>
              <a:gd name="T35" fmla="*/ 365 h 1038"/>
              <a:gd name="T36" fmla="*/ 1181 w 3149"/>
              <a:gd name="T37" fmla="*/ 286 h 1038"/>
              <a:gd name="T38" fmla="*/ 1244 w 3149"/>
              <a:gd name="T39" fmla="*/ 211 h 1038"/>
              <a:gd name="T40" fmla="*/ 1307 w 3149"/>
              <a:gd name="T41" fmla="*/ 144 h 1038"/>
              <a:gd name="T42" fmla="*/ 1370 w 3149"/>
              <a:gd name="T43" fmla="*/ 87 h 1038"/>
              <a:gd name="T44" fmla="*/ 1433 w 3149"/>
              <a:gd name="T45" fmla="*/ 43 h 1038"/>
              <a:gd name="T46" fmla="*/ 1496 w 3149"/>
              <a:gd name="T47" fmla="*/ 13 h 1038"/>
              <a:gd name="T48" fmla="*/ 1559 w 3149"/>
              <a:gd name="T49" fmla="*/ 1 h 1038"/>
              <a:gd name="T50" fmla="*/ 1622 w 3149"/>
              <a:gd name="T51" fmla="*/ 5 h 1038"/>
              <a:gd name="T52" fmla="*/ 1685 w 3149"/>
              <a:gd name="T53" fmla="*/ 26 h 1038"/>
              <a:gd name="T54" fmla="*/ 1748 w 3149"/>
              <a:gd name="T55" fmla="*/ 63 h 1038"/>
              <a:gd name="T56" fmla="*/ 1811 w 3149"/>
              <a:gd name="T57" fmla="*/ 114 h 1038"/>
              <a:gd name="T58" fmla="*/ 1874 w 3149"/>
              <a:gd name="T59" fmla="*/ 177 h 1038"/>
              <a:gd name="T60" fmla="*/ 1937 w 3149"/>
              <a:gd name="T61" fmla="*/ 248 h 1038"/>
              <a:gd name="T62" fmla="*/ 2000 w 3149"/>
              <a:gd name="T63" fmla="*/ 325 h 1038"/>
              <a:gd name="T64" fmla="*/ 2063 w 3149"/>
              <a:gd name="T65" fmla="*/ 405 h 1038"/>
              <a:gd name="T66" fmla="*/ 2126 w 3149"/>
              <a:gd name="T67" fmla="*/ 485 h 1038"/>
              <a:gd name="T68" fmla="*/ 2189 w 3149"/>
              <a:gd name="T69" fmla="*/ 563 h 1038"/>
              <a:gd name="T70" fmla="*/ 2252 w 3149"/>
              <a:gd name="T71" fmla="*/ 637 h 1038"/>
              <a:gd name="T72" fmla="*/ 2315 w 3149"/>
              <a:gd name="T73" fmla="*/ 704 h 1038"/>
              <a:gd name="T74" fmla="*/ 2378 w 3149"/>
              <a:gd name="T75" fmla="*/ 765 h 1038"/>
              <a:gd name="T76" fmla="*/ 2441 w 3149"/>
              <a:gd name="T77" fmla="*/ 819 h 1038"/>
              <a:gd name="T78" fmla="*/ 2504 w 3149"/>
              <a:gd name="T79" fmla="*/ 864 h 1038"/>
              <a:gd name="T80" fmla="*/ 2567 w 3149"/>
              <a:gd name="T81" fmla="*/ 903 h 1038"/>
              <a:gd name="T82" fmla="*/ 2630 w 3149"/>
              <a:gd name="T83" fmla="*/ 936 h 1038"/>
              <a:gd name="T84" fmla="*/ 2693 w 3149"/>
              <a:gd name="T85" fmla="*/ 961 h 1038"/>
              <a:gd name="T86" fmla="*/ 2756 w 3149"/>
              <a:gd name="T87" fmla="*/ 982 h 1038"/>
              <a:gd name="T88" fmla="*/ 2818 w 3149"/>
              <a:gd name="T89" fmla="*/ 999 h 1038"/>
              <a:gd name="T90" fmla="*/ 2881 w 3149"/>
              <a:gd name="T91" fmla="*/ 1012 h 1038"/>
              <a:gd name="T92" fmla="*/ 2944 w 3149"/>
              <a:gd name="T93" fmla="*/ 1021 h 1038"/>
              <a:gd name="T94" fmla="*/ 3007 w 3149"/>
              <a:gd name="T95" fmla="*/ 1029 h 1038"/>
              <a:gd name="T96" fmla="*/ 3070 w 3149"/>
              <a:gd name="T97" fmla="*/ 1034 h 1038"/>
              <a:gd name="T98" fmla="*/ 3133 w 3149"/>
              <a:gd name="T9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149" h="1038">
                <a:moveTo>
                  <a:pt x="0" y="1038"/>
                </a:moveTo>
                <a:cubicBezTo>
                  <a:pt x="1" y="1038"/>
                  <a:pt x="16" y="1038"/>
                  <a:pt x="16" y="1038"/>
                </a:cubicBezTo>
                <a:cubicBezTo>
                  <a:pt x="16" y="1038"/>
                  <a:pt x="32" y="1037"/>
                  <a:pt x="32" y="1037"/>
                </a:cubicBezTo>
                <a:cubicBezTo>
                  <a:pt x="32" y="1037"/>
                  <a:pt x="48" y="1036"/>
                  <a:pt x="48" y="1036"/>
                </a:cubicBezTo>
                <a:cubicBezTo>
                  <a:pt x="48" y="1036"/>
                  <a:pt x="63" y="1035"/>
                  <a:pt x="63" y="1035"/>
                </a:cubicBezTo>
                <a:cubicBezTo>
                  <a:pt x="64" y="1035"/>
                  <a:pt x="79" y="1034"/>
                  <a:pt x="79" y="1034"/>
                </a:cubicBezTo>
                <a:cubicBezTo>
                  <a:pt x="79" y="1034"/>
                  <a:pt x="94" y="1033"/>
                  <a:pt x="95" y="1033"/>
                </a:cubicBezTo>
                <a:cubicBezTo>
                  <a:pt x="95" y="1033"/>
                  <a:pt x="110" y="1031"/>
                  <a:pt x="111" y="1031"/>
                </a:cubicBezTo>
                <a:cubicBezTo>
                  <a:pt x="111" y="1031"/>
                  <a:pt x="126" y="1030"/>
                  <a:pt x="126" y="1030"/>
                </a:cubicBezTo>
                <a:cubicBezTo>
                  <a:pt x="127" y="1030"/>
                  <a:pt x="142" y="1029"/>
                  <a:pt x="142" y="1029"/>
                </a:cubicBezTo>
                <a:cubicBezTo>
                  <a:pt x="142" y="1029"/>
                  <a:pt x="157" y="1027"/>
                  <a:pt x="158" y="1027"/>
                </a:cubicBezTo>
                <a:cubicBezTo>
                  <a:pt x="158" y="1027"/>
                  <a:pt x="173" y="1025"/>
                  <a:pt x="174" y="1025"/>
                </a:cubicBezTo>
                <a:cubicBezTo>
                  <a:pt x="174" y="1025"/>
                  <a:pt x="189" y="1023"/>
                  <a:pt x="189" y="1023"/>
                </a:cubicBezTo>
                <a:cubicBezTo>
                  <a:pt x="190" y="1023"/>
                  <a:pt x="205" y="1021"/>
                  <a:pt x="205" y="1021"/>
                </a:cubicBezTo>
                <a:cubicBezTo>
                  <a:pt x="205" y="1021"/>
                  <a:pt x="220" y="1019"/>
                  <a:pt x="221" y="1019"/>
                </a:cubicBezTo>
                <a:cubicBezTo>
                  <a:pt x="221" y="1019"/>
                  <a:pt x="236" y="1017"/>
                  <a:pt x="237" y="1017"/>
                </a:cubicBezTo>
                <a:cubicBezTo>
                  <a:pt x="237" y="1017"/>
                  <a:pt x="252" y="1014"/>
                  <a:pt x="252" y="1014"/>
                </a:cubicBezTo>
                <a:cubicBezTo>
                  <a:pt x="253" y="1014"/>
                  <a:pt x="268" y="1012"/>
                  <a:pt x="268" y="1012"/>
                </a:cubicBezTo>
                <a:cubicBezTo>
                  <a:pt x="268" y="1012"/>
                  <a:pt x="283" y="1009"/>
                  <a:pt x="284" y="1009"/>
                </a:cubicBezTo>
                <a:cubicBezTo>
                  <a:pt x="284" y="1009"/>
                  <a:pt x="299" y="1006"/>
                  <a:pt x="300" y="1006"/>
                </a:cubicBezTo>
                <a:cubicBezTo>
                  <a:pt x="300" y="1006"/>
                  <a:pt x="315" y="1002"/>
                  <a:pt x="315" y="1002"/>
                </a:cubicBezTo>
                <a:cubicBezTo>
                  <a:pt x="316" y="1002"/>
                  <a:pt x="331" y="999"/>
                  <a:pt x="331" y="999"/>
                </a:cubicBezTo>
                <a:cubicBezTo>
                  <a:pt x="331" y="999"/>
                  <a:pt x="346" y="995"/>
                  <a:pt x="347" y="995"/>
                </a:cubicBezTo>
                <a:cubicBezTo>
                  <a:pt x="347" y="995"/>
                  <a:pt x="362" y="991"/>
                  <a:pt x="363" y="991"/>
                </a:cubicBezTo>
                <a:cubicBezTo>
                  <a:pt x="363" y="991"/>
                  <a:pt x="378" y="987"/>
                  <a:pt x="378" y="987"/>
                </a:cubicBezTo>
                <a:cubicBezTo>
                  <a:pt x="379" y="987"/>
                  <a:pt x="394" y="982"/>
                  <a:pt x="394" y="982"/>
                </a:cubicBezTo>
                <a:cubicBezTo>
                  <a:pt x="394" y="982"/>
                  <a:pt x="409" y="978"/>
                  <a:pt x="410" y="978"/>
                </a:cubicBezTo>
                <a:cubicBezTo>
                  <a:pt x="410" y="978"/>
                  <a:pt x="425" y="973"/>
                  <a:pt x="426" y="973"/>
                </a:cubicBezTo>
                <a:cubicBezTo>
                  <a:pt x="426" y="973"/>
                  <a:pt x="441" y="967"/>
                  <a:pt x="441" y="967"/>
                </a:cubicBezTo>
                <a:cubicBezTo>
                  <a:pt x="442" y="967"/>
                  <a:pt x="457" y="962"/>
                  <a:pt x="457" y="961"/>
                </a:cubicBezTo>
                <a:cubicBezTo>
                  <a:pt x="457" y="961"/>
                  <a:pt x="472" y="956"/>
                  <a:pt x="473" y="955"/>
                </a:cubicBezTo>
                <a:cubicBezTo>
                  <a:pt x="473" y="955"/>
                  <a:pt x="488" y="949"/>
                  <a:pt x="489" y="949"/>
                </a:cubicBezTo>
                <a:cubicBezTo>
                  <a:pt x="489" y="949"/>
                  <a:pt x="504" y="943"/>
                  <a:pt x="504" y="943"/>
                </a:cubicBezTo>
                <a:cubicBezTo>
                  <a:pt x="505" y="942"/>
                  <a:pt x="520" y="936"/>
                  <a:pt x="520" y="936"/>
                </a:cubicBezTo>
                <a:cubicBezTo>
                  <a:pt x="520" y="935"/>
                  <a:pt x="535" y="928"/>
                  <a:pt x="536" y="928"/>
                </a:cubicBezTo>
                <a:cubicBezTo>
                  <a:pt x="536" y="928"/>
                  <a:pt x="551" y="920"/>
                  <a:pt x="552" y="920"/>
                </a:cubicBezTo>
                <a:cubicBezTo>
                  <a:pt x="552" y="920"/>
                  <a:pt x="567" y="912"/>
                  <a:pt x="567" y="912"/>
                </a:cubicBezTo>
                <a:cubicBezTo>
                  <a:pt x="568" y="912"/>
                  <a:pt x="583" y="903"/>
                  <a:pt x="583" y="903"/>
                </a:cubicBezTo>
                <a:cubicBezTo>
                  <a:pt x="583" y="903"/>
                  <a:pt x="598" y="894"/>
                  <a:pt x="599" y="894"/>
                </a:cubicBezTo>
                <a:cubicBezTo>
                  <a:pt x="599" y="894"/>
                  <a:pt x="614" y="885"/>
                  <a:pt x="615" y="885"/>
                </a:cubicBezTo>
                <a:cubicBezTo>
                  <a:pt x="615" y="885"/>
                  <a:pt x="630" y="875"/>
                  <a:pt x="630" y="875"/>
                </a:cubicBezTo>
                <a:cubicBezTo>
                  <a:pt x="631" y="874"/>
                  <a:pt x="646" y="865"/>
                  <a:pt x="646" y="864"/>
                </a:cubicBezTo>
                <a:cubicBezTo>
                  <a:pt x="646" y="864"/>
                  <a:pt x="661" y="854"/>
                  <a:pt x="662" y="853"/>
                </a:cubicBezTo>
                <a:cubicBezTo>
                  <a:pt x="662" y="853"/>
                  <a:pt x="677" y="843"/>
                  <a:pt x="678" y="842"/>
                </a:cubicBezTo>
                <a:cubicBezTo>
                  <a:pt x="678" y="842"/>
                  <a:pt x="693" y="831"/>
                  <a:pt x="693" y="831"/>
                </a:cubicBezTo>
                <a:cubicBezTo>
                  <a:pt x="694" y="830"/>
                  <a:pt x="709" y="819"/>
                  <a:pt x="709" y="819"/>
                </a:cubicBezTo>
                <a:cubicBezTo>
                  <a:pt x="709" y="818"/>
                  <a:pt x="724" y="806"/>
                  <a:pt x="725" y="806"/>
                </a:cubicBezTo>
                <a:cubicBezTo>
                  <a:pt x="725" y="805"/>
                  <a:pt x="740" y="793"/>
                  <a:pt x="741" y="793"/>
                </a:cubicBezTo>
                <a:cubicBezTo>
                  <a:pt x="741" y="792"/>
                  <a:pt x="756" y="779"/>
                  <a:pt x="756" y="779"/>
                </a:cubicBezTo>
                <a:cubicBezTo>
                  <a:pt x="756" y="779"/>
                  <a:pt x="772" y="765"/>
                  <a:pt x="772" y="765"/>
                </a:cubicBezTo>
                <a:cubicBezTo>
                  <a:pt x="772" y="765"/>
                  <a:pt x="787" y="751"/>
                  <a:pt x="788" y="750"/>
                </a:cubicBezTo>
                <a:cubicBezTo>
                  <a:pt x="788" y="750"/>
                  <a:pt x="803" y="736"/>
                  <a:pt x="804" y="735"/>
                </a:cubicBezTo>
                <a:cubicBezTo>
                  <a:pt x="804" y="735"/>
                  <a:pt x="819" y="720"/>
                  <a:pt x="819" y="720"/>
                </a:cubicBezTo>
                <a:cubicBezTo>
                  <a:pt x="819" y="720"/>
                  <a:pt x="835" y="705"/>
                  <a:pt x="835" y="704"/>
                </a:cubicBezTo>
                <a:cubicBezTo>
                  <a:pt x="835" y="704"/>
                  <a:pt x="850" y="688"/>
                  <a:pt x="851" y="688"/>
                </a:cubicBezTo>
                <a:cubicBezTo>
                  <a:pt x="851" y="688"/>
                  <a:pt x="866" y="672"/>
                  <a:pt x="867" y="671"/>
                </a:cubicBezTo>
                <a:cubicBezTo>
                  <a:pt x="867" y="671"/>
                  <a:pt x="882" y="654"/>
                  <a:pt x="882" y="654"/>
                </a:cubicBezTo>
                <a:cubicBezTo>
                  <a:pt x="882" y="654"/>
                  <a:pt x="898" y="637"/>
                  <a:pt x="898" y="637"/>
                </a:cubicBezTo>
                <a:cubicBezTo>
                  <a:pt x="898" y="636"/>
                  <a:pt x="913" y="619"/>
                  <a:pt x="913" y="619"/>
                </a:cubicBezTo>
                <a:cubicBezTo>
                  <a:pt x="914" y="618"/>
                  <a:pt x="929" y="601"/>
                  <a:pt x="929" y="600"/>
                </a:cubicBezTo>
                <a:cubicBezTo>
                  <a:pt x="930" y="600"/>
                  <a:pt x="945" y="582"/>
                  <a:pt x="945" y="582"/>
                </a:cubicBezTo>
                <a:cubicBezTo>
                  <a:pt x="945" y="582"/>
                  <a:pt x="961" y="564"/>
                  <a:pt x="961" y="563"/>
                </a:cubicBezTo>
                <a:cubicBezTo>
                  <a:pt x="961" y="563"/>
                  <a:pt x="976" y="544"/>
                  <a:pt x="976" y="544"/>
                </a:cubicBezTo>
                <a:cubicBezTo>
                  <a:pt x="977" y="544"/>
                  <a:pt x="992" y="525"/>
                  <a:pt x="992" y="525"/>
                </a:cubicBezTo>
                <a:cubicBezTo>
                  <a:pt x="993" y="524"/>
                  <a:pt x="1008" y="505"/>
                  <a:pt x="1008" y="505"/>
                </a:cubicBezTo>
                <a:cubicBezTo>
                  <a:pt x="1008" y="505"/>
                  <a:pt x="1023" y="486"/>
                  <a:pt x="1024" y="485"/>
                </a:cubicBezTo>
                <a:cubicBezTo>
                  <a:pt x="1024" y="485"/>
                  <a:pt x="1039" y="466"/>
                  <a:pt x="1039" y="465"/>
                </a:cubicBezTo>
                <a:cubicBezTo>
                  <a:pt x="1040" y="465"/>
                  <a:pt x="1055" y="446"/>
                  <a:pt x="1055" y="445"/>
                </a:cubicBezTo>
                <a:cubicBezTo>
                  <a:pt x="1056" y="445"/>
                  <a:pt x="1071" y="426"/>
                  <a:pt x="1071" y="425"/>
                </a:cubicBezTo>
                <a:cubicBezTo>
                  <a:pt x="1071" y="425"/>
                  <a:pt x="1086" y="406"/>
                  <a:pt x="1087" y="405"/>
                </a:cubicBezTo>
                <a:cubicBezTo>
                  <a:pt x="1087" y="405"/>
                  <a:pt x="1102" y="385"/>
                  <a:pt x="1102" y="385"/>
                </a:cubicBezTo>
                <a:cubicBezTo>
                  <a:pt x="1103" y="385"/>
                  <a:pt x="1118" y="365"/>
                  <a:pt x="1118" y="365"/>
                </a:cubicBezTo>
                <a:cubicBezTo>
                  <a:pt x="1119" y="364"/>
                  <a:pt x="1134" y="345"/>
                  <a:pt x="1134" y="345"/>
                </a:cubicBezTo>
                <a:cubicBezTo>
                  <a:pt x="1134" y="345"/>
                  <a:pt x="1149" y="325"/>
                  <a:pt x="1150" y="325"/>
                </a:cubicBezTo>
                <a:cubicBezTo>
                  <a:pt x="1150" y="325"/>
                  <a:pt x="1165" y="306"/>
                  <a:pt x="1165" y="305"/>
                </a:cubicBezTo>
                <a:cubicBezTo>
                  <a:pt x="1166" y="305"/>
                  <a:pt x="1181" y="286"/>
                  <a:pt x="1181" y="286"/>
                </a:cubicBezTo>
                <a:cubicBezTo>
                  <a:pt x="1182" y="285"/>
                  <a:pt x="1197" y="267"/>
                  <a:pt x="1197" y="267"/>
                </a:cubicBezTo>
                <a:cubicBezTo>
                  <a:pt x="1197" y="266"/>
                  <a:pt x="1212" y="248"/>
                  <a:pt x="1213" y="248"/>
                </a:cubicBezTo>
                <a:cubicBezTo>
                  <a:pt x="1213" y="247"/>
                  <a:pt x="1228" y="230"/>
                  <a:pt x="1228" y="229"/>
                </a:cubicBezTo>
                <a:cubicBezTo>
                  <a:pt x="1229" y="229"/>
                  <a:pt x="1244" y="211"/>
                  <a:pt x="1244" y="211"/>
                </a:cubicBezTo>
                <a:cubicBezTo>
                  <a:pt x="1245" y="211"/>
                  <a:pt x="1260" y="194"/>
                  <a:pt x="1260" y="193"/>
                </a:cubicBezTo>
                <a:cubicBezTo>
                  <a:pt x="1260" y="193"/>
                  <a:pt x="1275" y="177"/>
                  <a:pt x="1276" y="177"/>
                </a:cubicBezTo>
                <a:cubicBezTo>
                  <a:pt x="1276" y="176"/>
                  <a:pt x="1291" y="160"/>
                  <a:pt x="1291" y="160"/>
                </a:cubicBezTo>
                <a:cubicBezTo>
                  <a:pt x="1292" y="160"/>
                  <a:pt x="1307" y="144"/>
                  <a:pt x="1307" y="144"/>
                </a:cubicBezTo>
                <a:cubicBezTo>
                  <a:pt x="1308" y="144"/>
                  <a:pt x="1323" y="129"/>
                  <a:pt x="1323" y="129"/>
                </a:cubicBezTo>
                <a:cubicBezTo>
                  <a:pt x="1323" y="128"/>
                  <a:pt x="1338" y="114"/>
                  <a:pt x="1339" y="114"/>
                </a:cubicBezTo>
                <a:cubicBezTo>
                  <a:pt x="1339" y="114"/>
                  <a:pt x="1354" y="100"/>
                  <a:pt x="1354" y="100"/>
                </a:cubicBezTo>
                <a:cubicBezTo>
                  <a:pt x="1355" y="100"/>
                  <a:pt x="1370" y="87"/>
                  <a:pt x="1370" y="87"/>
                </a:cubicBezTo>
                <a:cubicBezTo>
                  <a:pt x="1371" y="87"/>
                  <a:pt x="1386" y="75"/>
                  <a:pt x="1386" y="75"/>
                </a:cubicBezTo>
                <a:cubicBezTo>
                  <a:pt x="1386" y="74"/>
                  <a:pt x="1401" y="63"/>
                  <a:pt x="1402" y="63"/>
                </a:cubicBezTo>
                <a:cubicBezTo>
                  <a:pt x="1402" y="63"/>
                  <a:pt x="1417" y="53"/>
                  <a:pt x="1417" y="52"/>
                </a:cubicBezTo>
                <a:cubicBezTo>
                  <a:pt x="1418" y="52"/>
                  <a:pt x="1433" y="43"/>
                  <a:pt x="1433" y="43"/>
                </a:cubicBezTo>
                <a:cubicBezTo>
                  <a:pt x="1434" y="43"/>
                  <a:pt x="1449" y="34"/>
                  <a:pt x="1449" y="34"/>
                </a:cubicBezTo>
                <a:cubicBezTo>
                  <a:pt x="1449" y="34"/>
                  <a:pt x="1464" y="26"/>
                  <a:pt x="1465" y="26"/>
                </a:cubicBezTo>
                <a:cubicBezTo>
                  <a:pt x="1465" y="26"/>
                  <a:pt x="1480" y="19"/>
                  <a:pt x="1480" y="19"/>
                </a:cubicBezTo>
                <a:cubicBezTo>
                  <a:pt x="1481" y="19"/>
                  <a:pt x="1496" y="14"/>
                  <a:pt x="1496" y="13"/>
                </a:cubicBezTo>
                <a:cubicBezTo>
                  <a:pt x="1497" y="13"/>
                  <a:pt x="1512" y="9"/>
                  <a:pt x="1512" y="9"/>
                </a:cubicBezTo>
                <a:cubicBezTo>
                  <a:pt x="1512" y="9"/>
                  <a:pt x="1527" y="5"/>
                  <a:pt x="1528" y="5"/>
                </a:cubicBezTo>
                <a:cubicBezTo>
                  <a:pt x="1528" y="5"/>
                  <a:pt x="1543" y="3"/>
                  <a:pt x="1543" y="3"/>
                </a:cubicBezTo>
                <a:cubicBezTo>
                  <a:pt x="1544" y="2"/>
                  <a:pt x="1559" y="1"/>
                  <a:pt x="1559" y="1"/>
                </a:cubicBezTo>
                <a:cubicBezTo>
                  <a:pt x="1560" y="1"/>
                  <a:pt x="1575" y="0"/>
                  <a:pt x="1575" y="0"/>
                </a:cubicBezTo>
                <a:cubicBezTo>
                  <a:pt x="1575" y="0"/>
                  <a:pt x="1590" y="1"/>
                  <a:pt x="1591" y="1"/>
                </a:cubicBezTo>
                <a:cubicBezTo>
                  <a:pt x="1591" y="1"/>
                  <a:pt x="1606" y="2"/>
                  <a:pt x="1606" y="3"/>
                </a:cubicBezTo>
                <a:cubicBezTo>
                  <a:pt x="1607" y="3"/>
                  <a:pt x="1622" y="5"/>
                  <a:pt x="1622" y="5"/>
                </a:cubicBezTo>
                <a:cubicBezTo>
                  <a:pt x="1623" y="5"/>
                  <a:pt x="1638" y="9"/>
                  <a:pt x="1638" y="9"/>
                </a:cubicBezTo>
                <a:cubicBezTo>
                  <a:pt x="1638" y="9"/>
                  <a:pt x="1653" y="13"/>
                  <a:pt x="1654" y="13"/>
                </a:cubicBezTo>
                <a:cubicBezTo>
                  <a:pt x="1654" y="14"/>
                  <a:pt x="1669" y="19"/>
                  <a:pt x="1669" y="19"/>
                </a:cubicBezTo>
                <a:cubicBezTo>
                  <a:pt x="1670" y="19"/>
                  <a:pt x="1685" y="26"/>
                  <a:pt x="1685" y="26"/>
                </a:cubicBezTo>
                <a:cubicBezTo>
                  <a:pt x="1685" y="26"/>
                  <a:pt x="1701" y="34"/>
                  <a:pt x="1701" y="34"/>
                </a:cubicBezTo>
                <a:cubicBezTo>
                  <a:pt x="1701" y="34"/>
                  <a:pt x="1716" y="43"/>
                  <a:pt x="1717" y="43"/>
                </a:cubicBezTo>
                <a:cubicBezTo>
                  <a:pt x="1717" y="43"/>
                  <a:pt x="1732" y="52"/>
                  <a:pt x="1732" y="52"/>
                </a:cubicBezTo>
                <a:cubicBezTo>
                  <a:pt x="1732" y="53"/>
                  <a:pt x="1748" y="63"/>
                  <a:pt x="1748" y="63"/>
                </a:cubicBezTo>
                <a:cubicBezTo>
                  <a:pt x="1748" y="63"/>
                  <a:pt x="1764" y="74"/>
                  <a:pt x="1764" y="75"/>
                </a:cubicBezTo>
                <a:cubicBezTo>
                  <a:pt x="1764" y="75"/>
                  <a:pt x="1779" y="87"/>
                  <a:pt x="1780" y="87"/>
                </a:cubicBezTo>
                <a:cubicBezTo>
                  <a:pt x="1780" y="87"/>
                  <a:pt x="1795" y="100"/>
                  <a:pt x="1795" y="100"/>
                </a:cubicBezTo>
                <a:cubicBezTo>
                  <a:pt x="1795" y="100"/>
                  <a:pt x="1811" y="114"/>
                  <a:pt x="1811" y="114"/>
                </a:cubicBezTo>
                <a:cubicBezTo>
                  <a:pt x="1811" y="114"/>
                  <a:pt x="1827" y="128"/>
                  <a:pt x="1827" y="129"/>
                </a:cubicBezTo>
                <a:cubicBezTo>
                  <a:pt x="1827" y="129"/>
                  <a:pt x="1842" y="144"/>
                  <a:pt x="1842" y="144"/>
                </a:cubicBezTo>
                <a:cubicBezTo>
                  <a:pt x="1843" y="144"/>
                  <a:pt x="1858" y="160"/>
                  <a:pt x="1858" y="160"/>
                </a:cubicBezTo>
                <a:cubicBezTo>
                  <a:pt x="1858" y="160"/>
                  <a:pt x="1874" y="176"/>
                  <a:pt x="1874" y="177"/>
                </a:cubicBezTo>
                <a:cubicBezTo>
                  <a:pt x="1874" y="177"/>
                  <a:pt x="1890" y="193"/>
                  <a:pt x="1890" y="193"/>
                </a:cubicBezTo>
                <a:cubicBezTo>
                  <a:pt x="1890" y="194"/>
                  <a:pt x="1905" y="211"/>
                  <a:pt x="1905" y="211"/>
                </a:cubicBezTo>
                <a:cubicBezTo>
                  <a:pt x="1906" y="211"/>
                  <a:pt x="1921" y="229"/>
                  <a:pt x="1921" y="229"/>
                </a:cubicBezTo>
                <a:cubicBezTo>
                  <a:pt x="1921" y="230"/>
                  <a:pt x="1937" y="247"/>
                  <a:pt x="1937" y="248"/>
                </a:cubicBezTo>
                <a:cubicBezTo>
                  <a:pt x="1937" y="248"/>
                  <a:pt x="1953" y="266"/>
                  <a:pt x="1953" y="267"/>
                </a:cubicBezTo>
                <a:cubicBezTo>
                  <a:pt x="1953" y="267"/>
                  <a:pt x="1968" y="285"/>
                  <a:pt x="1968" y="286"/>
                </a:cubicBezTo>
                <a:cubicBezTo>
                  <a:pt x="1969" y="286"/>
                  <a:pt x="1984" y="305"/>
                  <a:pt x="1984" y="305"/>
                </a:cubicBezTo>
                <a:cubicBezTo>
                  <a:pt x="1984" y="306"/>
                  <a:pt x="1999" y="325"/>
                  <a:pt x="2000" y="325"/>
                </a:cubicBezTo>
                <a:cubicBezTo>
                  <a:pt x="2000" y="325"/>
                  <a:pt x="2015" y="345"/>
                  <a:pt x="2016" y="345"/>
                </a:cubicBezTo>
                <a:cubicBezTo>
                  <a:pt x="2016" y="345"/>
                  <a:pt x="2031" y="364"/>
                  <a:pt x="2031" y="365"/>
                </a:cubicBezTo>
                <a:cubicBezTo>
                  <a:pt x="2032" y="365"/>
                  <a:pt x="2047" y="385"/>
                  <a:pt x="2047" y="385"/>
                </a:cubicBezTo>
                <a:cubicBezTo>
                  <a:pt x="2047" y="385"/>
                  <a:pt x="2062" y="405"/>
                  <a:pt x="2063" y="405"/>
                </a:cubicBezTo>
                <a:cubicBezTo>
                  <a:pt x="2063" y="406"/>
                  <a:pt x="2078" y="425"/>
                  <a:pt x="2079" y="425"/>
                </a:cubicBezTo>
                <a:cubicBezTo>
                  <a:pt x="2079" y="426"/>
                  <a:pt x="2094" y="445"/>
                  <a:pt x="2094" y="445"/>
                </a:cubicBezTo>
                <a:cubicBezTo>
                  <a:pt x="2095" y="446"/>
                  <a:pt x="2110" y="465"/>
                  <a:pt x="2110" y="465"/>
                </a:cubicBezTo>
                <a:cubicBezTo>
                  <a:pt x="2110" y="466"/>
                  <a:pt x="2125" y="485"/>
                  <a:pt x="2126" y="485"/>
                </a:cubicBezTo>
                <a:cubicBezTo>
                  <a:pt x="2126" y="486"/>
                  <a:pt x="2141" y="505"/>
                  <a:pt x="2142" y="505"/>
                </a:cubicBezTo>
                <a:cubicBezTo>
                  <a:pt x="2142" y="505"/>
                  <a:pt x="2157" y="524"/>
                  <a:pt x="2157" y="525"/>
                </a:cubicBezTo>
                <a:cubicBezTo>
                  <a:pt x="2158" y="525"/>
                  <a:pt x="2173" y="544"/>
                  <a:pt x="2173" y="544"/>
                </a:cubicBezTo>
                <a:cubicBezTo>
                  <a:pt x="2173" y="544"/>
                  <a:pt x="2188" y="563"/>
                  <a:pt x="2189" y="563"/>
                </a:cubicBezTo>
                <a:cubicBezTo>
                  <a:pt x="2189" y="564"/>
                  <a:pt x="2204" y="582"/>
                  <a:pt x="2205" y="582"/>
                </a:cubicBezTo>
                <a:cubicBezTo>
                  <a:pt x="2205" y="582"/>
                  <a:pt x="2220" y="600"/>
                  <a:pt x="2220" y="600"/>
                </a:cubicBezTo>
                <a:cubicBezTo>
                  <a:pt x="2221" y="601"/>
                  <a:pt x="2236" y="618"/>
                  <a:pt x="2236" y="619"/>
                </a:cubicBezTo>
                <a:cubicBezTo>
                  <a:pt x="2236" y="619"/>
                  <a:pt x="2251" y="636"/>
                  <a:pt x="2252" y="637"/>
                </a:cubicBezTo>
                <a:cubicBezTo>
                  <a:pt x="2252" y="637"/>
                  <a:pt x="2267" y="654"/>
                  <a:pt x="2268" y="654"/>
                </a:cubicBezTo>
                <a:cubicBezTo>
                  <a:pt x="2268" y="654"/>
                  <a:pt x="2283" y="671"/>
                  <a:pt x="2283" y="671"/>
                </a:cubicBezTo>
                <a:cubicBezTo>
                  <a:pt x="2284" y="672"/>
                  <a:pt x="2299" y="688"/>
                  <a:pt x="2299" y="688"/>
                </a:cubicBezTo>
                <a:cubicBezTo>
                  <a:pt x="2299" y="688"/>
                  <a:pt x="2314" y="704"/>
                  <a:pt x="2315" y="704"/>
                </a:cubicBezTo>
                <a:cubicBezTo>
                  <a:pt x="2315" y="705"/>
                  <a:pt x="2330" y="720"/>
                  <a:pt x="2330" y="720"/>
                </a:cubicBezTo>
                <a:cubicBezTo>
                  <a:pt x="2331" y="720"/>
                  <a:pt x="2346" y="735"/>
                  <a:pt x="2346" y="735"/>
                </a:cubicBezTo>
                <a:cubicBezTo>
                  <a:pt x="2347" y="736"/>
                  <a:pt x="2362" y="750"/>
                  <a:pt x="2362" y="750"/>
                </a:cubicBezTo>
                <a:cubicBezTo>
                  <a:pt x="2362" y="751"/>
                  <a:pt x="2377" y="765"/>
                  <a:pt x="2378" y="765"/>
                </a:cubicBezTo>
                <a:cubicBezTo>
                  <a:pt x="2378" y="765"/>
                  <a:pt x="2393" y="779"/>
                  <a:pt x="2393" y="779"/>
                </a:cubicBezTo>
                <a:cubicBezTo>
                  <a:pt x="2394" y="779"/>
                  <a:pt x="2409" y="792"/>
                  <a:pt x="2409" y="793"/>
                </a:cubicBezTo>
                <a:cubicBezTo>
                  <a:pt x="2410" y="793"/>
                  <a:pt x="2425" y="805"/>
                  <a:pt x="2425" y="806"/>
                </a:cubicBezTo>
                <a:cubicBezTo>
                  <a:pt x="2425" y="806"/>
                  <a:pt x="2440" y="818"/>
                  <a:pt x="2441" y="819"/>
                </a:cubicBezTo>
                <a:cubicBezTo>
                  <a:pt x="2441" y="819"/>
                  <a:pt x="2456" y="830"/>
                  <a:pt x="2456" y="831"/>
                </a:cubicBezTo>
                <a:cubicBezTo>
                  <a:pt x="2457" y="831"/>
                  <a:pt x="2472" y="842"/>
                  <a:pt x="2472" y="842"/>
                </a:cubicBezTo>
                <a:cubicBezTo>
                  <a:pt x="2473" y="843"/>
                  <a:pt x="2488" y="853"/>
                  <a:pt x="2488" y="853"/>
                </a:cubicBezTo>
                <a:cubicBezTo>
                  <a:pt x="2488" y="854"/>
                  <a:pt x="2503" y="864"/>
                  <a:pt x="2504" y="864"/>
                </a:cubicBezTo>
                <a:cubicBezTo>
                  <a:pt x="2504" y="865"/>
                  <a:pt x="2519" y="874"/>
                  <a:pt x="2519" y="875"/>
                </a:cubicBezTo>
                <a:cubicBezTo>
                  <a:pt x="2520" y="875"/>
                  <a:pt x="2535" y="885"/>
                  <a:pt x="2535" y="885"/>
                </a:cubicBezTo>
                <a:cubicBezTo>
                  <a:pt x="2536" y="885"/>
                  <a:pt x="2551" y="894"/>
                  <a:pt x="2551" y="894"/>
                </a:cubicBezTo>
                <a:cubicBezTo>
                  <a:pt x="2551" y="894"/>
                  <a:pt x="2566" y="903"/>
                  <a:pt x="2567" y="903"/>
                </a:cubicBezTo>
                <a:cubicBezTo>
                  <a:pt x="2567" y="903"/>
                  <a:pt x="2582" y="912"/>
                  <a:pt x="2582" y="912"/>
                </a:cubicBezTo>
                <a:cubicBezTo>
                  <a:pt x="2583" y="912"/>
                  <a:pt x="2598" y="920"/>
                  <a:pt x="2598" y="920"/>
                </a:cubicBezTo>
                <a:cubicBezTo>
                  <a:pt x="2599" y="920"/>
                  <a:pt x="2614" y="928"/>
                  <a:pt x="2614" y="928"/>
                </a:cubicBezTo>
                <a:cubicBezTo>
                  <a:pt x="2614" y="928"/>
                  <a:pt x="2629" y="935"/>
                  <a:pt x="2630" y="936"/>
                </a:cubicBezTo>
                <a:cubicBezTo>
                  <a:pt x="2630" y="936"/>
                  <a:pt x="2645" y="942"/>
                  <a:pt x="2645" y="943"/>
                </a:cubicBezTo>
                <a:cubicBezTo>
                  <a:pt x="2645" y="943"/>
                  <a:pt x="2661" y="949"/>
                  <a:pt x="2661" y="949"/>
                </a:cubicBezTo>
                <a:cubicBezTo>
                  <a:pt x="2661" y="949"/>
                  <a:pt x="2677" y="955"/>
                  <a:pt x="2677" y="955"/>
                </a:cubicBezTo>
                <a:cubicBezTo>
                  <a:pt x="2677" y="956"/>
                  <a:pt x="2692" y="961"/>
                  <a:pt x="2693" y="961"/>
                </a:cubicBezTo>
                <a:cubicBezTo>
                  <a:pt x="2693" y="962"/>
                  <a:pt x="2708" y="967"/>
                  <a:pt x="2708" y="967"/>
                </a:cubicBezTo>
                <a:cubicBezTo>
                  <a:pt x="2708" y="967"/>
                  <a:pt x="2724" y="973"/>
                  <a:pt x="2724" y="973"/>
                </a:cubicBezTo>
                <a:cubicBezTo>
                  <a:pt x="2724" y="973"/>
                  <a:pt x="2740" y="978"/>
                  <a:pt x="2740" y="978"/>
                </a:cubicBezTo>
                <a:cubicBezTo>
                  <a:pt x="2740" y="978"/>
                  <a:pt x="2755" y="982"/>
                  <a:pt x="2756" y="982"/>
                </a:cubicBezTo>
                <a:cubicBezTo>
                  <a:pt x="2756" y="982"/>
                  <a:pt x="2771" y="987"/>
                  <a:pt x="2771" y="987"/>
                </a:cubicBezTo>
                <a:cubicBezTo>
                  <a:pt x="2771" y="987"/>
                  <a:pt x="2787" y="991"/>
                  <a:pt x="2787" y="991"/>
                </a:cubicBezTo>
                <a:cubicBezTo>
                  <a:pt x="2787" y="991"/>
                  <a:pt x="2803" y="995"/>
                  <a:pt x="2803" y="995"/>
                </a:cubicBezTo>
                <a:cubicBezTo>
                  <a:pt x="2803" y="995"/>
                  <a:pt x="2818" y="999"/>
                  <a:pt x="2818" y="999"/>
                </a:cubicBezTo>
                <a:cubicBezTo>
                  <a:pt x="2819" y="999"/>
                  <a:pt x="2834" y="1002"/>
                  <a:pt x="2834" y="1002"/>
                </a:cubicBezTo>
                <a:cubicBezTo>
                  <a:pt x="2834" y="1002"/>
                  <a:pt x="2850" y="1006"/>
                  <a:pt x="2850" y="1006"/>
                </a:cubicBezTo>
                <a:cubicBezTo>
                  <a:pt x="2850" y="1006"/>
                  <a:pt x="2866" y="1009"/>
                  <a:pt x="2866" y="1009"/>
                </a:cubicBezTo>
                <a:cubicBezTo>
                  <a:pt x="2866" y="1009"/>
                  <a:pt x="2881" y="1012"/>
                  <a:pt x="2881" y="1012"/>
                </a:cubicBezTo>
                <a:cubicBezTo>
                  <a:pt x="2882" y="1012"/>
                  <a:pt x="2897" y="1014"/>
                  <a:pt x="2897" y="1014"/>
                </a:cubicBezTo>
                <a:cubicBezTo>
                  <a:pt x="2897" y="1014"/>
                  <a:pt x="2913" y="1017"/>
                  <a:pt x="2913" y="1017"/>
                </a:cubicBezTo>
                <a:cubicBezTo>
                  <a:pt x="2913" y="1017"/>
                  <a:pt x="2929" y="1019"/>
                  <a:pt x="2929" y="1019"/>
                </a:cubicBezTo>
                <a:cubicBezTo>
                  <a:pt x="2929" y="1019"/>
                  <a:pt x="2944" y="1021"/>
                  <a:pt x="2944" y="1021"/>
                </a:cubicBezTo>
                <a:cubicBezTo>
                  <a:pt x="2945" y="1021"/>
                  <a:pt x="2960" y="1023"/>
                  <a:pt x="2960" y="1023"/>
                </a:cubicBezTo>
                <a:cubicBezTo>
                  <a:pt x="2960" y="1023"/>
                  <a:pt x="2975" y="1025"/>
                  <a:pt x="2976" y="1025"/>
                </a:cubicBezTo>
                <a:cubicBezTo>
                  <a:pt x="2976" y="1025"/>
                  <a:pt x="2991" y="1027"/>
                  <a:pt x="2992" y="1027"/>
                </a:cubicBezTo>
                <a:cubicBezTo>
                  <a:pt x="2992" y="1027"/>
                  <a:pt x="3007" y="1029"/>
                  <a:pt x="3007" y="1029"/>
                </a:cubicBezTo>
                <a:cubicBezTo>
                  <a:pt x="3008" y="1029"/>
                  <a:pt x="3023" y="1030"/>
                  <a:pt x="3023" y="1030"/>
                </a:cubicBezTo>
                <a:cubicBezTo>
                  <a:pt x="3023" y="1030"/>
                  <a:pt x="3038" y="1031"/>
                  <a:pt x="3039" y="1031"/>
                </a:cubicBezTo>
                <a:cubicBezTo>
                  <a:pt x="3039" y="1031"/>
                  <a:pt x="3054" y="1033"/>
                  <a:pt x="3055" y="1033"/>
                </a:cubicBezTo>
                <a:cubicBezTo>
                  <a:pt x="3055" y="1033"/>
                  <a:pt x="3070" y="1034"/>
                  <a:pt x="3070" y="1034"/>
                </a:cubicBezTo>
                <a:cubicBezTo>
                  <a:pt x="3071" y="1034"/>
                  <a:pt x="3086" y="1035"/>
                  <a:pt x="3086" y="1035"/>
                </a:cubicBezTo>
                <a:cubicBezTo>
                  <a:pt x="3086" y="1035"/>
                  <a:pt x="3101" y="1036"/>
                  <a:pt x="3102" y="1036"/>
                </a:cubicBezTo>
                <a:cubicBezTo>
                  <a:pt x="3102" y="1036"/>
                  <a:pt x="3117" y="1037"/>
                  <a:pt x="3118" y="1037"/>
                </a:cubicBezTo>
                <a:cubicBezTo>
                  <a:pt x="3118" y="1037"/>
                  <a:pt x="3133" y="1038"/>
                  <a:pt x="3133" y="1038"/>
                </a:cubicBezTo>
                <a:cubicBezTo>
                  <a:pt x="3134" y="1038"/>
                  <a:pt x="3149" y="1038"/>
                  <a:pt x="3149" y="1038"/>
                </a:cubicBezTo>
              </a:path>
            </a:pathLst>
          </a:custGeom>
          <a:noFill/>
          <a:ln w="17463" cap="flat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17DBBA5-6D45-46B4-B27F-20B640DA8EE7}"/>
              </a:ext>
            </a:extLst>
          </p:cNvPr>
          <p:cNvCxnSpPr/>
          <p:nvPr/>
        </p:nvCxnSpPr>
        <p:spPr>
          <a:xfrm>
            <a:off x="2431130" y="6231180"/>
            <a:ext cx="71038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C4F7C3-0FF8-1525-CCFC-B4878DFFC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1468" y="6376723"/>
                <a:ext cx="2188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C4F7C3-0FF8-1525-CCFC-B4878DFFC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1468" y="6376723"/>
                <a:ext cx="218842" cy="276999"/>
              </a:xfrm>
              <a:prstGeom prst="rect">
                <a:avLst/>
              </a:prstGeom>
              <a:blipFill>
                <a:blip r:embed="rId4"/>
                <a:stretch>
                  <a:fillRect l="-25714" t="-2222" r="-51429" b="-11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4EAC1F-266A-352F-35A1-9166986B6CED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5970889" y="6231180"/>
            <a:ext cx="0" cy="14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178ECD-05C2-5438-EDEC-BCC4E7F3F68A}"/>
              </a:ext>
            </a:extLst>
          </p:cNvPr>
          <p:cNvCxnSpPr>
            <a:cxnSpLocks/>
          </p:cNvCxnSpPr>
          <p:nvPr/>
        </p:nvCxnSpPr>
        <p:spPr>
          <a:xfrm flipH="1">
            <a:off x="7212419" y="3683220"/>
            <a:ext cx="30689" cy="27015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951C668-BB2F-DC8D-BCF9-7CC0E6FE14BE}"/>
              </a:ext>
            </a:extLst>
          </p:cNvPr>
          <p:cNvCxnSpPr>
            <a:cxnSpLocks/>
          </p:cNvCxnSpPr>
          <p:nvPr/>
        </p:nvCxnSpPr>
        <p:spPr>
          <a:xfrm flipH="1">
            <a:off x="4674777" y="3686762"/>
            <a:ext cx="30689" cy="27015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1586863-8A10-E107-2CC9-B04E4E062192}"/>
              </a:ext>
            </a:extLst>
          </p:cNvPr>
          <p:cNvSpPr txBox="1"/>
          <p:nvPr/>
        </p:nvSpPr>
        <p:spPr>
          <a:xfrm>
            <a:off x="4746491" y="5468586"/>
            <a:ext cx="246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95% confidence interval 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53B400B-859F-875B-BB46-CCDF7DACC657}"/>
              </a:ext>
            </a:extLst>
          </p:cNvPr>
          <p:cNvCxnSpPr>
            <a:cxnSpLocks/>
          </p:cNvCxnSpPr>
          <p:nvPr/>
        </p:nvCxnSpPr>
        <p:spPr>
          <a:xfrm flipH="1">
            <a:off x="4673756" y="6151943"/>
            <a:ext cx="1968" cy="17333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0C5C5A-B8F3-2801-9D5B-46856150529E}"/>
              </a:ext>
            </a:extLst>
          </p:cNvPr>
          <p:cNvCxnSpPr>
            <a:cxnSpLocks/>
          </p:cNvCxnSpPr>
          <p:nvPr/>
        </p:nvCxnSpPr>
        <p:spPr>
          <a:xfrm flipH="1">
            <a:off x="7212849" y="6154964"/>
            <a:ext cx="1968" cy="17333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eur droit avec flèche 12">
            <a:extLst>
              <a:ext uri="{FF2B5EF4-FFF2-40B4-BE49-F238E27FC236}">
                <a16:creationId xmlns:a16="http://schemas.microsoft.com/office/drawing/2014/main" id="{3A5E475B-6A7E-AC05-FC4B-64CF91EE5241}"/>
              </a:ext>
            </a:extLst>
          </p:cNvPr>
          <p:cNvCxnSpPr/>
          <p:nvPr/>
        </p:nvCxnSpPr>
        <p:spPr bwMode="auto">
          <a:xfrm flipH="1">
            <a:off x="2470509" y="4138318"/>
            <a:ext cx="6946086" cy="1932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C912539-0058-91D0-F82A-04EEF2C1B729}"/>
              </a:ext>
            </a:extLst>
          </p:cNvPr>
          <p:cNvSpPr txBox="1"/>
          <p:nvPr/>
        </p:nvSpPr>
        <p:spPr>
          <a:xfrm>
            <a:off x="8582665" y="3119583"/>
            <a:ext cx="2681080" cy="400110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ptos" panose="020B0004020202020204" pitchFamily="34" charset="0"/>
              </a:rPr>
              <a:t>Axis of </a:t>
            </a:r>
            <a:r>
              <a:rPr lang="en-US" sz="2000" i="1" dirty="0">
                <a:solidFill>
                  <a:srgbClr val="FF0000"/>
                </a:solidFill>
                <a:latin typeface="Aptos" panose="020B0004020202020204" pitchFamily="34" charset="0"/>
              </a:rPr>
              <a:t>t</a:t>
            </a:r>
            <a:r>
              <a:rPr lang="en-US" sz="2000" dirty="0">
                <a:solidFill>
                  <a:srgbClr val="FF0000"/>
                </a:solidFill>
                <a:latin typeface="Aptos" panose="020B0004020202020204" pitchFamily="34" charset="0"/>
              </a:rPr>
              <a:t>-statistics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B593694-9DD6-144D-CBF5-1479020F42E4}"/>
              </a:ext>
            </a:extLst>
          </p:cNvPr>
          <p:cNvCxnSpPr>
            <a:cxnSpLocks/>
          </p:cNvCxnSpPr>
          <p:nvPr/>
        </p:nvCxnSpPr>
        <p:spPr>
          <a:xfrm flipV="1">
            <a:off x="8136764" y="3488915"/>
            <a:ext cx="1371323" cy="6559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12">
            <a:extLst>
              <a:ext uri="{FF2B5EF4-FFF2-40B4-BE49-F238E27FC236}">
                <a16:creationId xmlns:a16="http://schemas.microsoft.com/office/drawing/2014/main" id="{7057438A-EDD7-A70B-6E92-3479666B4F7A}"/>
              </a:ext>
            </a:extLst>
          </p:cNvPr>
          <p:cNvCxnSpPr/>
          <p:nvPr/>
        </p:nvCxnSpPr>
        <p:spPr bwMode="auto">
          <a:xfrm flipH="1">
            <a:off x="2388425" y="6231179"/>
            <a:ext cx="6946086" cy="1932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6AFB68B-2E95-87F6-F874-977A5952A2BA}"/>
              </a:ext>
            </a:extLst>
          </p:cNvPr>
          <p:cNvSpPr txBox="1"/>
          <p:nvPr/>
        </p:nvSpPr>
        <p:spPr>
          <a:xfrm>
            <a:off x="7942068" y="5212444"/>
            <a:ext cx="3924350" cy="400110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ptos" panose="020B0004020202020204" pitchFamily="34" charset="0"/>
              </a:rPr>
              <a:t>Axis of your original data scale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3A2A8B6-9201-C00B-0819-061794652854}"/>
              </a:ext>
            </a:extLst>
          </p:cNvPr>
          <p:cNvCxnSpPr>
            <a:cxnSpLocks/>
          </p:cNvCxnSpPr>
          <p:nvPr/>
        </p:nvCxnSpPr>
        <p:spPr>
          <a:xfrm flipV="1">
            <a:off x="8054680" y="5581776"/>
            <a:ext cx="1371323" cy="6559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662B8C2-483E-5988-1252-40D2169C1435}"/>
                  </a:ext>
                </a:extLst>
              </p:cNvPr>
              <p:cNvSpPr txBox="1"/>
              <p:nvPr/>
            </p:nvSpPr>
            <p:spPr>
              <a:xfrm>
                <a:off x="4290145" y="6422229"/>
                <a:ext cx="810415" cy="284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5%</m:t>
                          </m:r>
                        </m:sub>
                      </m:sSub>
                      <m:box>
                        <m:box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662B8C2-483E-5988-1252-40D2169C1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45" y="6422229"/>
                <a:ext cx="810415" cy="284501"/>
              </a:xfrm>
              <a:prstGeom prst="rect">
                <a:avLst/>
              </a:prstGeom>
              <a:blipFill>
                <a:blip r:embed="rId5"/>
                <a:stretch>
                  <a:fillRect l="-5263" r="-752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2A1A15F-37D8-2639-3C27-1E11733EF62D}"/>
                  </a:ext>
                </a:extLst>
              </p:cNvPr>
              <p:cNvSpPr txBox="1"/>
              <p:nvPr/>
            </p:nvSpPr>
            <p:spPr>
              <a:xfrm>
                <a:off x="6825017" y="6422229"/>
                <a:ext cx="810415" cy="284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5%</m:t>
                          </m:r>
                        </m:sub>
                      </m:sSub>
                      <m:box>
                        <m:box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2A1A15F-37D8-2639-3C27-1E11733EF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017" y="6422229"/>
                <a:ext cx="810415" cy="284501"/>
              </a:xfrm>
              <a:prstGeom prst="rect">
                <a:avLst/>
              </a:prstGeom>
              <a:blipFill>
                <a:blip r:embed="rId6"/>
                <a:stretch>
                  <a:fillRect l="-5263" r="-752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AF90F012-C5A9-CD47-FF34-451B9109153F}"/>
              </a:ext>
            </a:extLst>
          </p:cNvPr>
          <p:cNvSpPr txBox="1"/>
          <p:nvPr/>
        </p:nvSpPr>
        <p:spPr>
          <a:xfrm>
            <a:off x="4074516" y="4194524"/>
            <a:ext cx="1179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- critical </a:t>
            </a:r>
            <a:r>
              <a:rPr lang="en-US" altLang="zh-CN" sz="1600" i="1" dirty="0"/>
              <a:t>t</a:t>
            </a:r>
            <a:endParaRPr lang="zh-CN" altLang="en-US" sz="1600" i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57C2B03-2C18-0533-7116-2430F2B26185}"/>
              </a:ext>
            </a:extLst>
          </p:cNvPr>
          <p:cNvSpPr txBox="1"/>
          <p:nvPr/>
        </p:nvSpPr>
        <p:spPr>
          <a:xfrm>
            <a:off x="6620681" y="4190158"/>
            <a:ext cx="1179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+ critical </a:t>
            </a:r>
            <a:r>
              <a:rPr lang="en-US" altLang="zh-CN" sz="1600" i="1" dirty="0"/>
              <a:t>t</a:t>
            </a:r>
            <a:endParaRPr lang="zh-CN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0512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0" grpId="0"/>
      <p:bldP spid="95" grpId="0" animBg="1"/>
      <p:bldP spid="98" grpId="0" animBg="1"/>
      <p:bldP spid="100" grpId="0"/>
      <p:bldP spid="10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2018</Words>
  <Application>Microsoft Macintosh PowerPoint</Application>
  <PresentationFormat>Widescreen</PresentationFormat>
  <Paragraphs>334</Paragraphs>
  <Slides>43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等线</vt:lpstr>
      <vt:lpstr>Aptos</vt:lpstr>
      <vt:lpstr>Aptos Display</vt:lpstr>
      <vt:lpstr>Arial</vt:lpstr>
      <vt:lpstr>Calibri</vt:lpstr>
      <vt:lpstr>Cambria Math</vt:lpstr>
      <vt:lpstr>Lucida Sans Unicode</vt:lpstr>
      <vt:lpstr>Office Theme</vt:lpstr>
      <vt:lpstr>PowerPoint Presentation</vt:lpstr>
      <vt:lpstr>Week 3: t-test</vt:lpstr>
      <vt:lpstr>HW1 grading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Linli Zhu</dc:creator>
  <cp:lastModifiedBy>Linli Zhu</cp:lastModifiedBy>
  <cp:revision>338</cp:revision>
  <dcterms:created xsi:type="dcterms:W3CDTF">2025-09-23T23:14:51Z</dcterms:created>
  <dcterms:modified xsi:type="dcterms:W3CDTF">2025-10-16T20:51:51Z</dcterms:modified>
</cp:coreProperties>
</file>